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0"/>
  </p:notesMasterIdLst>
  <p:sldIdLst>
    <p:sldId id="256" r:id="rId2"/>
    <p:sldId id="595" r:id="rId3"/>
    <p:sldId id="257" r:id="rId4"/>
    <p:sldId id="597" r:id="rId5"/>
    <p:sldId id="598" r:id="rId6"/>
    <p:sldId id="599" r:id="rId7"/>
    <p:sldId id="603" r:id="rId8"/>
    <p:sldId id="409" r:id="rId9"/>
  </p:sldIdLst>
  <p:sldSz cx="12192000" cy="6858000"/>
  <p:notesSz cx="6858000" cy="9144000"/>
  <p:embeddedFontLst>
    <p:embeddedFont>
      <p:font typeface="Noto Sans KR Light" panose="020B0600000101010101" charset="-127"/>
      <p:regular r:id="rId11"/>
    </p:embeddedFont>
    <p:embeddedFont>
      <p:font typeface="Noto Sans KR Medium" panose="020B0600000101010101" charset="-127"/>
      <p:regular r:id="rId12"/>
    </p:embeddedFont>
    <p:embeddedFont>
      <p:font typeface="Pretendard" panose="020B0600000101010101" charset="-127"/>
      <p:regular r:id="rId13"/>
      <p:bold r:id="rId14"/>
    </p:embeddedFont>
    <p:embeddedFont>
      <p:font typeface="Pretendard ExtraBold" panose="020B0600000101010101" charset="-127"/>
      <p:bold r:id="rId15"/>
    </p:embeddedFont>
    <p:embeddedFont>
      <p:font typeface="Pretendard Medium" panose="020B0600000101010101" charset="-127"/>
      <p:regular r:id="rId16"/>
    </p:embeddedFont>
    <p:embeddedFont>
      <p:font typeface="맑은 고딕" panose="020B0503020000020004" pitchFamily="50" charset="-127"/>
      <p:regular r:id="rId17"/>
      <p:bold r:id="rId1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87" userDrawn="1">
          <p15:clr>
            <a:srgbClr val="A4A3A4"/>
          </p15:clr>
        </p15:guide>
        <p15:guide id="4" orient="horz" pos="4156" userDrawn="1">
          <p15:clr>
            <a:srgbClr val="A4A3A4"/>
          </p15:clr>
        </p15:guide>
        <p15:guide id="5" pos="257" userDrawn="1">
          <p15:clr>
            <a:srgbClr val="A4A3A4"/>
          </p15:clr>
        </p15:guide>
        <p15:guide id="6" pos="742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orient="horz" pos="572" userDrawn="1">
          <p15:clr>
            <a:srgbClr val="A4A3A4"/>
          </p15:clr>
        </p15:guide>
        <p15:guide id="9" orient="horz" pos="7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FFB71B"/>
    <a:srgbClr val="FFFF00"/>
    <a:srgbClr val="FF6600"/>
    <a:srgbClr val="FFC64A"/>
    <a:srgbClr val="0082C8"/>
    <a:srgbClr val="9966FF"/>
    <a:srgbClr val="CC66FF"/>
    <a:srgbClr val="9933FF"/>
    <a:srgbClr val="2D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918" autoAdjust="0"/>
    <p:restoredTop sz="94881" autoAdjust="0"/>
  </p:normalViewPr>
  <p:slideViewPr>
    <p:cSldViewPr snapToGrid="0" showGuides="1">
      <p:cViewPr>
        <p:scale>
          <a:sx n="100" d="100"/>
          <a:sy n="100" d="100"/>
        </p:scale>
        <p:origin x="252" y="240"/>
      </p:cViewPr>
      <p:guideLst>
        <p:guide orient="horz" pos="2160"/>
        <p:guide pos="3840"/>
        <p:guide orient="horz" pos="187"/>
        <p:guide orient="horz" pos="4156"/>
        <p:guide pos="257"/>
        <p:guide pos="7423"/>
        <p:guide orient="horz" pos="323"/>
        <p:guide orient="horz" pos="572"/>
        <p:guide orient="horz" pos="75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26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3D3307-D73C-4A00-9D9C-5739707D882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F7942C-8A0C-4787-A5FC-162482523A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4915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61C0C6-836E-EC38-38AB-B72E1DC33A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EF9F846-7407-A3CD-5ACF-C247DE6DDE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2B85DE7-D14F-5F3D-5C9A-E02E0AD20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8E1782-3DF5-2B4F-F926-22336DFF6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A9D75B-244D-8ED6-B26A-35C36E956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7876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21BD25-C744-13B2-54CB-582A61186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5C99A65-4CFB-6962-F7C6-A8B58FBF1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7B4B90-81B4-50BE-7E7A-13A0435F2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E7B2F35-EF31-1C46-3D34-AC7D8B1AE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1554FF-0800-CF2C-8ECA-0A74A63C9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22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89FF24-33D7-7CBB-7875-31DC122C5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6E56292-F36A-D063-BDCF-8B98B0E854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56C0BBF-9054-9E64-F6CF-505F17124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102B25-2672-9642-6558-57838FC83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443F3C-7823-FB85-2F33-F010FD615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66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CD20F6-880C-41E3-60FA-7FE4B2B90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0D4D47-C2AE-8EE6-87E8-C28FB68C56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DA96686-32FF-78B9-6496-AAFC950821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48A3213-3C4C-C437-678A-90C4ED42C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6441EB7-43DB-5264-B309-9B90EE0EF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0D2554D-F837-5E80-2160-AF0D8E75E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397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4A68B5-FC88-9CA8-2E76-6E9D5A774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8D94F28-A156-065D-36ED-266785C4ED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8319211-9B63-DC94-E864-2A10725FEC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1A1A5C9-2FA0-9E96-89EE-184F85A77B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7390809-9EAE-3E63-24F9-7592A14C37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7698A7D-DC3C-D4EB-BC25-439A31C37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B469400-FB3E-14C8-AE8D-A490FBD8F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4163A62-4BCA-B7F4-BC8B-0AD37D075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4483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085129-95D3-2EEC-3D76-C632B7078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12622D9-4E6E-F29F-C95C-560923FDC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D8A5014-72D0-E5FD-4F5D-2A89D60C0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E7E525E-8964-EE1C-CAD2-2CBACB6A1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655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79A6952-C5DD-F47A-BAEE-1A2025D68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CF981A5-02BB-773E-CF03-EE749A1B5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BA67B3-58B7-49F6-3A41-971A708A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6624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D8940D-6D2C-2C51-DC2C-D34C8910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391FB3-8FFA-1699-970A-5105D83680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D107E76-B496-3AD4-84DE-86DFDE2BCB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892DAE8-02A5-6FC5-06ED-E2DC33FAF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A6CA57E-CD7C-9649-9CF0-92666C898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078925-DC75-FA83-E09A-21097C3E9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7773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92E184-11B7-10BE-48E7-09E4D8770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C6869A8-950E-41BB-B05E-41C84AB09B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9DCD6B5-093A-FC18-60B7-A1C5D62D6E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817E9DE-D334-54D8-332F-18D6E24DF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41C3C19-1FEF-4A13-B31A-3E30F89BC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C07EB2A-7C05-568B-E47F-48478F0F6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9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C7D1E7-8095-8353-80F9-A5FBDB3D6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B696DDE-69B2-4358-4834-F23213844B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4F1399F-9C00-8501-2BA3-C4567CB1E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E1FAE2-BD81-6D4F-0994-61E146035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0FE056-06C7-4F24-6DD4-67034A156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386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101B3A0-EEA6-56F6-274C-80E29A970D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AFC606B-2CC2-3891-EFE6-4FA0AE809E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B4349D6-A714-4A0C-20FF-9D1841FFD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AA06E5A-15CF-B280-A180-F758FC61D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FA7771A-C8DD-0777-AD6F-D06F5B3F3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3591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C22A189-76D2-35BE-424F-DBF635768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0F48A61-0C36-FFAB-4021-2E0836AEED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18999E-4166-095C-0FD6-B06535B9D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EBBDC-42AC-4608-AB54-0B7DF4315AEF}" type="datetimeFigureOut">
              <a:rPr lang="ko-KR" altLang="en-US" smtClean="0"/>
              <a:t>2024-08-12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6E1155-1D51-819E-ED97-55EA394242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0ACE0CE-9ECF-DD8E-5E80-F29BB9C97A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0999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jpg"/><Relationship Id="rId3" Type="http://schemas.openxmlformats.org/officeDocument/2006/relationships/image" Target="../media/image2.svg"/><Relationship Id="rId7" Type="http://schemas.openxmlformats.org/officeDocument/2006/relationships/image" Target="../media/image11.png"/><Relationship Id="rId12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sv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10" Type="http://schemas.openxmlformats.org/officeDocument/2006/relationships/image" Target="../media/image21.png"/><Relationship Id="rId4" Type="http://schemas.openxmlformats.org/officeDocument/2006/relationships/image" Target="../media/image9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sv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10" Type="http://schemas.openxmlformats.org/officeDocument/2006/relationships/image" Target="../media/image23.png"/><Relationship Id="rId4" Type="http://schemas.openxmlformats.org/officeDocument/2006/relationships/image" Target="../media/image9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>
            <a:extLst>
              <a:ext uri="{FF2B5EF4-FFF2-40B4-BE49-F238E27FC236}">
                <a16:creationId xmlns:a16="http://schemas.microsoft.com/office/drawing/2014/main" id="{27EA27B1-58FB-BCB2-20AE-5FC85E7FA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pic>
        <p:nvPicPr>
          <p:cNvPr id="16" name="그래픽 15">
            <a:extLst>
              <a:ext uri="{FF2B5EF4-FFF2-40B4-BE49-F238E27FC236}">
                <a16:creationId xmlns:a16="http://schemas.microsoft.com/office/drawing/2014/main" id="{2625D158-F68E-17CA-267C-0B50F4C23A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108987" y="-10601"/>
            <a:ext cx="12192000" cy="6761614"/>
          </a:xfrm>
          <a:prstGeom prst="rect">
            <a:avLst/>
          </a:prstGeom>
        </p:spPr>
      </p:pic>
      <p:sp>
        <p:nvSpPr>
          <p:cNvPr id="35" name="타원 34">
            <a:extLst>
              <a:ext uri="{FF2B5EF4-FFF2-40B4-BE49-F238E27FC236}">
                <a16:creationId xmlns:a16="http://schemas.microsoft.com/office/drawing/2014/main" id="{292AE656-8EAE-1061-27EF-BE77A82C7DA9}"/>
              </a:ext>
            </a:extLst>
          </p:cNvPr>
          <p:cNvSpPr/>
          <p:nvPr/>
        </p:nvSpPr>
        <p:spPr>
          <a:xfrm>
            <a:off x="4587379" y="1736393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5AC31C51-31D6-826A-3FA0-0F2E688F35AC}"/>
              </a:ext>
            </a:extLst>
          </p:cNvPr>
          <p:cNvSpPr/>
          <p:nvPr/>
        </p:nvSpPr>
        <p:spPr>
          <a:xfrm>
            <a:off x="5845814" y="46827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4799BDB-8DD3-44A6-95B6-DAE11BF5947B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2A63606E-BF5A-A0F6-3814-59B1E8ACBBC9}"/>
              </a:ext>
            </a:extLst>
          </p:cNvPr>
          <p:cNvSpPr/>
          <p:nvPr/>
        </p:nvSpPr>
        <p:spPr>
          <a:xfrm>
            <a:off x="1920311" y="1412930"/>
            <a:ext cx="3244478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21" name="그래픽 20">
            <a:extLst>
              <a:ext uri="{FF2B5EF4-FFF2-40B4-BE49-F238E27FC236}">
                <a16:creationId xmlns:a16="http://schemas.microsoft.com/office/drawing/2014/main" id="{99A3762E-2B3E-D00C-4BCD-A1D98B82771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65F8AD6-DDB2-8305-9543-4062ACA5DEA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49D063B2-E415-3DA9-BAF9-E93998CE578F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A9D748E2-B164-23EF-EDF2-C4D3041B92F7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3399FF"/>
                </a:solidFill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D669F9AD-77F0-FE1A-A767-2D253B95444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190FE13A-BED0-9299-35CD-304D9D8125EB}"/>
              </a:ext>
            </a:extLst>
          </p:cNvPr>
          <p:cNvSpPr txBox="1"/>
          <p:nvPr/>
        </p:nvSpPr>
        <p:spPr>
          <a:xfrm>
            <a:off x="455180" y="31855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C921E5E8-58FA-4F1F-B7F8-F1B1326FF9E9}"/>
              </a:ext>
            </a:extLst>
          </p:cNvPr>
          <p:cNvSpPr/>
          <p:nvPr/>
        </p:nvSpPr>
        <p:spPr>
          <a:xfrm>
            <a:off x="4504919" y="2785867"/>
            <a:ext cx="5404469" cy="184665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60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노인 낙상 앱</a:t>
            </a:r>
            <a:endParaRPr lang="en-US" altLang="ko-KR" sz="6000" spc="-30" dirty="0">
              <a:solidFill>
                <a:schemeClr val="accent3">
                  <a:lumMod val="50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defTabSz="696806">
              <a:defRPr/>
            </a:pPr>
            <a:r>
              <a:rPr lang="en-US" altLang="ko-KR" sz="60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REDY</a:t>
            </a: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F1BE3726-D6F8-461F-9D85-1D52AA1F2BD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565" y="2668266"/>
            <a:ext cx="2119454" cy="211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03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33" grpId="0" animBg="1"/>
      <p:bldP spid="3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>
            <a:extLst>
              <a:ext uri="{FF2B5EF4-FFF2-40B4-BE49-F238E27FC236}">
                <a16:creationId xmlns:a16="http://schemas.microsoft.com/office/drawing/2014/main" id="{27EA27B1-58FB-BCB2-20AE-5FC85E7FA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pic>
        <p:nvPicPr>
          <p:cNvPr id="16" name="그래픽 15">
            <a:extLst>
              <a:ext uri="{FF2B5EF4-FFF2-40B4-BE49-F238E27FC236}">
                <a16:creationId xmlns:a16="http://schemas.microsoft.com/office/drawing/2014/main" id="{2625D158-F68E-17CA-267C-0B50F4C23A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108987" y="-10601"/>
            <a:ext cx="12192000" cy="6761614"/>
          </a:xfrm>
          <a:prstGeom prst="rect">
            <a:avLst/>
          </a:prstGeom>
        </p:spPr>
      </p:pic>
      <p:sp>
        <p:nvSpPr>
          <p:cNvPr id="35" name="타원 34">
            <a:extLst>
              <a:ext uri="{FF2B5EF4-FFF2-40B4-BE49-F238E27FC236}">
                <a16:creationId xmlns:a16="http://schemas.microsoft.com/office/drawing/2014/main" id="{292AE656-8EAE-1061-27EF-BE77A82C7DA9}"/>
              </a:ext>
            </a:extLst>
          </p:cNvPr>
          <p:cNvSpPr/>
          <p:nvPr/>
        </p:nvSpPr>
        <p:spPr>
          <a:xfrm>
            <a:off x="4587379" y="1736393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5AC31C51-31D6-826A-3FA0-0F2E688F35AC}"/>
              </a:ext>
            </a:extLst>
          </p:cNvPr>
          <p:cNvSpPr/>
          <p:nvPr/>
        </p:nvSpPr>
        <p:spPr>
          <a:xfrm>
            <a:off x="5845814" y="46827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4799BDB-8DD3-44A6-95B6-DAE11BF5947B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2A63606E-BF5A-A0F6-3814-59B1E8ACBBC9}"/>
              </a:ext>
            </a:extLst>
          </p:cNvPr>
          <p:cNvSpPr/>
          <p:nvPr/>
        </p:nvSpPr>
        <p:spPr>
          <a:xfrm>
            <a:off x="1920311" y="1412930"/>
            <a:ext cx="3244478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21" name="그래픽 20">
            <a:extLst>
              <a:ext uri="{FF2B5EF4-FFF2-40B4-BE49-F238E27FC236}">
                <a16:creationId xmlns:a16="http://schemas.microsoft.com/office/drawing/2014/main" id="{99A3762E-2B3E-D00C-4BCD-A1D98B82771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65F8AD6-DDB2-8305-9543-4062ACA5DEA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49D063B2-E415-3DA9-BAF9-E93998CE578F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A9D748E2-B164-23EF-EDF2-C4D3041B92F7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3399FF"/>
                </a:solidFill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D669F9AD-77F0-FE1A-A767-2D253B95444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190FE13A-BED0-9299-35CD-304D9D8125EB}"/>
              </a:ext>
            </a:extLst>
          </p:cNvPr>
          <p:cNvSpPr txBox="1"/>
          <p:nvPr/>
        </p:nvSpPr>
        <p:spPr>
          <a:xfrm>
            <a:off x="455180" y="31855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C921E5E8-58FA-4F1F-B7F8-F1B1326FF9E9}"/>
              </a:ext>
            </a:extLst>
          </p:cNvPr>
          <p:cNvSpPr/>
          <p:nvPr/>
        </p:nvSpPr>
        <p:spPr>
          <a:xfrm>
            <a:off x="2106764" y="2859987"/>
            <a:ext cx="1700387" cy="923330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60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목 차 </a:t>
            </a:r>
            <a:endParaRPr lang="en-US" altLang="ko-KR" sz="6000" spc="-30" dirty="0">
              <a:solidFill>
                <a:schemeClr val="accent3">
                  <a:lumMod val="50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98C7FA9-A17A-4DE4-B903-0C892F4161ED}"/>
              </a:ext>
            </a:extLst>
          </p:cNvPr>
          <p:cNvSpPr/>
          <p:nvPr/>
        </p:nvSpPr>
        <p:spPr>
          <a:xfrm>
            <a:off x="6315551" y="2990292"/>
            <a:ext cx="3698941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2.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3200" spc="-30" dirty="0" err="1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인트로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</a:t>
            </a:r>
            <a:endParaRPr lang="en-US" altLang="ko-KR" sz="3200" spc="-30" dirty="0">
              <a:solidFill>
                <a:schemeClr val="accent3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5B04C15-E552-4246-9FB2-09F628B34EB4}"/>
              </a:ext>
            </a:extLst>
          </p:cNvPr>
          <p:cNvSpPr/>
          <p:nvPr/>
        </p:nvSpPr>
        <p:spPr>
          <a:xfrm>
            <a:off x="6315551" y="3896484"/>
            <a:ext cx="3698941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3.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사용자 </a:t>
            </a: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 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기능</a:t>
            </a:r>
            <a:endParaRPr lang="en-US" altLang="ko-KR" sz="3200" spc="-30" dirty="0">
              <a:solidFill>
                <a:schemeClr val="accent3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82DFCBC-54A0-4892-B64B-9C6628228B48}"/>
              </a:ext>
            </a:extLst>
          </p:cNvPr>
          <p:cNvSpPr/>
          <p:nvPr/>
        </p:nvSpPr>
        <p:spPr>
          <a:xfrm>
            <a:off x="6315551" y="4780502"/>
            <a:ext cx="3698941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4.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보호자 </a:t>
            </a: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  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기능</a:t>
            </a:r>
            <a:endParaRPr lang="en-US" altLang="ko-KR" sz="3200" spc="-30" dirty="0">
              <a:solidFill>
                <a:schemeClr val="accent3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9902265-291D-4A4D-8650-CFFF51EF3A88}"/>
              </a:ext>
            </a:extLst>
          </p:cNvPr>
          <p:cNvSpPr/>
          <p:nvPr/>
        </p:nvSpPr>
        <p:spPr>
          <a:xfrm>
            <a:off x="6315550" y="2106274"/>
            <a:ext cx="4137041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1.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기술 개요 및 핵심 기능</a:t>
            </a:r>
            <a:endParaRPr lang="en-US" altLang="ko-KR" sz="3200" spc="-30" dirty="0">
              <a:solidFill>
                <a:schemeClr val="accent3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032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33" grpId="0" animBg="1"/>
      <p:bldP spid="3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4152740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1. </a:t>
            </a:r>
            <a:r>
              <a:rPr lang="ko-KR" altLang="en-US" sz="34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기술 개요 및 핵심 기능</a:t>
            </a:r>
            <a:endParaRPr lang="en-US" altLang="ko-KR" sz="3400" spc="-30" dirty="0">
              <a:solidFill>
                <a:schemeClr val="accent5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A99DB09C-1692-6E79-5D38-DA0703AAF92B}"/>
              </a:ext>
            </a:extLst>
          </p:cNvPr>
          <p:cNvSpPr/>
          <p:nvPr/>
        </p:nvSpPr>
        <p:spPr>
          <a:xfrm>
            <a:off x="391222" y="2262116"/>
            <a:ext cx="3691716" cy="2769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b="1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a.</a:t>
            </a:r>
            <a:r>
              <a:rPr lang="ko-KR" altLang="en-US" b="1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사용된 프로그래밍 언어 및 프레임 워크</a:t>
            </a:r>
            <a:endParaRPr lang="en-US" altLang="ko-KR" b="1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2888DF5C-90D1-CCD1-B14E-EF2B200DC938}"/>
              </a:ext>
            </a:extLst>
          </p:cNvPr>
          <p:cNvGrpSpPr/>
          <p:nvPr/>
        </p:nvGrpSpPr>
        <p:grpSpPr>
          <a:xfrm>
            <a:off x="391223" y="1520825"/>
            <a:ext cx="3949162" cy="430887"/>
            <a:chOff x="-134683" y="1060323"/>
            <a:chExt cx="2147922" cy="430887"/>
          </a:xfrm>
          <a:solidFill>
            <a:srgbClr val="FFB71B"/>
          </a:solidFill>
        </p:grpSpPr>
        <p:sp>
          <p:nvSpPr>
            <p:cNvPr id="20" name="사각형: 둥근 위쪽 모서리 19">
              <a:extLst>
                <a:ext uri="{FF2B5EF4-FFF2-40B4-BE49-F238E27FC236}">
                  <a16:creationId xmlns:a16="http://schemas.microsoft.com/office/drawing/2014/main" id="{99C6B6B9-DF50-AF31-A87C-CBDE1C08BBF7}"/>
                </a:ext>
              </a:extLst>
            </p:cNvPr>
            <p:cNvSpPr/>
            <p:nvPr/>
          </p:nvSpPr>
          <p:spPr>
            <a:xfrm rot="5400000">
              <a:off x="723834" y="201806"/>
              <a:ext cx="430887" cy="2147922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Noto Sans KR Light"/>
              </a:endParaRP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7B35FE33-E3F6-7275-4731-0557CD3E4B62}"/>
                </a:ext>
              </a:extLst>
            </p:cNvPr>
            <p:cNvSpPr/>
            <p:nvPr/>
          </p:nvSpPr>
          <p:spPr>
            <a:xfrm>
              <a:off x="38715" y="1140565"/>
              <a:ext cx="1762496" cy="251801"/>
            </a:xfrm>
            <a:prstGeom prst="rect">
              <a:avLst/>
            </a:prstGeom>
            <a:grpFill/>
          </p:spPr>
          <p:txBody>
            <a:bodyPr wrap="square" lIns="0" tIns="0" rIns="0" bIns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Noto Sans KR Light"/>
                  <a:ea typeface="Pretendard" panose="02000503000000020004" pitchFamily="2" charset="-127"/>
                  <a:cs typeface="Pretendard" panose="02000503000000020004" pitchFamily="2" charset="-127"/>
                </a:rPr>
                <a:t>프레임 워크 및 주요 라이브러리</a:t>
              </a: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1EE02D01-30E8-2F54-6761-329A2B17BA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1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1"/>
          <a:stretch/>
        </p:blipFill>
        <p:spPr>
          <a:xfrm rot="5400000" flipH="1">
            <a:off x="3137305" y="4125448"/>
            <a:ext cx="5337174" cy="127929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F0C0E6E-383F-24A8-6E3E-D5CDD31AB52B}"/>
              </a:ext>
            </a:extLst>
          </p:cNvPr>
          <p:cNvSpPr/>
          <p:nvPr/>
        </p:nvSpPr>
        <p:spPr>
          <a:xfrm>
            <a:off x="391222" y="3051196"/>
            <a:ext cx="4637978" cy="172354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Flutter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크로스 플랫폼 어플리케이션 개발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IOS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와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Android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운영 체제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모두에 앱 제공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Dart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Flutter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와 함께 사용되는 프로그래밍 언어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Node.js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REST API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를 통해 데이터베이스와 연결해주는 서버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MariaDB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데이터베이스 구축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85888C7E-1DE9-4844-95F4-1D5880A16FCD}"/>
              </a:ext>
            </a:extLst>
          </p:cNvPr>
          <p:cNvSpPr/>
          <p:nvPr/>
        </p:nvSpPr>
        <p:spPr>
          <a:xfrm>
            <a:off x="6394930" y="2262115"/>
            <a:ext cx="1756891" cy="2769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b="1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b.</a:t>
            </a:r>
            <a:r>
              <a:rPr lang="ko-KR" altLang="en-US" b="1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주요 라이브러리 </a:t>
            </a:r>
            <a:endParaRPr lang="en-US" altLang="ko-KR" b="1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B9D6DEE-5B28-4B19-BE98-C406A6FE3CF3}"/>
              </a:ext>
            </a:extLst>
          </p:cNvPr>
          <p:cNvSpPr/>
          <p:nvPr/>
        </p:nvSpPr>
        <p:spPr>
          <a:xfrm>
            <a:off x="6394930" y="2943475"/>
            <a:ext cx="4819751" cy="323165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1400" b="1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GetX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MVC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형태로 </a:t>
            </a:r>
            <a:r>
              <a:rPr lang="en-US" altLang="ko-KR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ui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와 기능을 분리하여 앱 전반의 상호 작용과 데이터 흐름을 효율적으로 관리할 수 있게 하는 라이브러리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Pedometer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걸음 수 및 사용자의 움직임을 포착해 활동하고 있는지 판별할 수 있게 하는 라이브러리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Geolocator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GPS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정보를 </a:t>
            </a:r>
            <a:r>
              <a:rPr lang="ko-KR" altLang="en-US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받아오기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위한 라이브러리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400" b="1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z="1400" b="1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Flutter_blue_plus</a:t>
            </a: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센서보드와의 블루투스 연결을 위한 라이브러리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z="1400" b="1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Flutter_naver_map</a:t>
            </a: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 위치를 </a:t>
            </a:r>
            <a:r>
              <a:rPr lang="ko-KR" altLang="en-US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네이버맵으로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연결해 보여주는 라이브러리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400" b="1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z="1400" b="1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Flutter_background_service</a:t>
            </a: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앱을 백그라운드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앱이 뒤로 보내진 상태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잠금화면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다른 앱 사용 등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에서 동작 가능하게 하는 라이브러리</a:t>
            </a: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4980BE6E-8264-4155-9EC9-7FB8D3649B9C}"/>
              </a:ext>
            </a:extLst>
          </p:cNvPr>
          <p:cNvSpPr/>
          <p:nvPr/>
        </p:nvSpPr>
        <p:spPr>
          <a:xfrm>
            <a:off x="406292" y="6308867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8376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4152740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1. </a:t>
            </a:r>
            <a:r>
              <a:rPr lang="ko-KR" altLang="en-US" sz="34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기술 개요 및 핵심 기능</a:t>
            </a:r>
            <a:endParaRPr lang="en-US" altLang="ko-KR" sz="3400" spc="-30" dirty="0">
              <a:solidFill>
                <a:schemeClr val="accent5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A99DB09C-1692-6E79-5D38-DA0703AAF92B}"/>
              </a:ext>
            </a:extLst>
          </p:cNvPr>
          <p:cNvSpPr/>
          <p:nvPr/>
        </p:nvSpPr>
        <p:spPr>
          <a:xfrm>
            <a:off x="391222" y="2262116"/>
            <a:ext cx="1492396" cy="2769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b="1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a.</a:t>
            </a:r>
            <a:r>
              <a:rPr lang="ko-KR" altLang="en-US" b="1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데이터 송수신</a:t>
            </a:r>
            <a:endParaRPr lang="en-US" altLang="ko-KR" b="1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EE02D01-30E8-2F54-6761-329A2B17BA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1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1"/>
          <a:stretch/>
        </p:blipFill>
        <p:spPr>
          <a:xfrm rot="5400000" flipH="1">
            <a:off x="3116015" y="4093304"/>
            <a:ext cx="5337174" cy="127929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F0C0E6E-383F-24A8-6E3E-D5CDD31AB52B}"/>
              </a:ext>
            </a:extLst>
          </p:cNvPr>
          <p:cNvSpPr/>
          <p:nvPr/>
        </p:nvSpPr>
        <p:spPr>
          <a:xfrm>
            <a:off x="391221" y="3286511"/>
            <a:ext cx="5038907" cy="193899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MQTT :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실시간 메시징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en-US" altLang="ko-KR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mqtt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프로토콜은 낮은 대역폭과 불안정한 네트워크 환경에서도 효율적으로 메시지를 전달할 수 있어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en-US" altLang="ko-KR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Redy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앱에서는 센서보드에서 받은 데이터를 서버로 전달해주는 역할로 활용하고 있습니다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pPr defTabSz="696806">
              <a:defRPr/>
            </a:pP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또한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 프로토콜은 매우 가볍고 높은 전송 신뢰성을 제공하므로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앱의 배터리 사용량을 최소화하면서 데이터를 지속적으로 교환할 수 있습니다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pPr defTabSz="696806">
              <a:defRPr/>
            </a:pP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REST API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</a:t>
            </a:r>
            <a:r>
              <a:rPr lang="en-US" altLang="ko-KR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Redy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앱은 서버와의 데이터 교환을 위해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REST API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를 사용합니다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API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를 통해 클라이언트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서버가 필요한 데이터들을 송수신하여 앱 내에서 필요한 데이터를 추출할 수 있습니다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85888C7E-1DE9-4844-95F4-1D5880A16FCD}"/>
              </a:ext>
            </a:extLst>
          </p:cNvPr>
          <p:cNvSpPr/>
          <p:nvPr/>
        </p:nvSpPr>
        <p:spPr>
          <a:xfrm>
            <a:off x="6373640" y="2229971"/>
            <a:ext cx="908903" cy="2769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b="1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b.</a:t>
            </a:r>
            <a:r>
              <a:rPr lang="ko-KR" altLang="en-US" b="1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앱 기능</a:t>
            </a:r>
            <a:endParaRPr lang="en-US" altLang="ko-KR" b="1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B9D6DEE-5B28-4B19-BE98-C406A6FE3CF3}"/>
              </a:ext>
            </a:extLst>
          </p:cNvPr>
          <p:cNvSpPr/>
          <p:nvPr/>
        </p:nvSpPr>
        <p:spPr>
          <a:xfrm>
            <a:off x="6352559" y="2930316"/>
            <a:ext cx="5014136" cy="323165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 위치 추적 </a:t>
            </a: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GPS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를 활용하여 사용자의 위치를 실시간으로 추적하고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보호자는 앱을 통해 위치 정보를 제공받을 수 있습니다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pPr defTabSz="696806">
              <a:defRPr/>
            </a:pP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ko-KR" altLang="en-US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사고 기록 및 알림</a:t>
            </a: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사용자가 앱과 기기를 연결하고 있을 때 사고가 난다면 실시간으로 사고 기록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날짜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위치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 </a:t>
            </a:r>
            <a:r>
              <a:rPr lang="ko-KR" altLang="en-US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남게되고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 보호자에게는 </a:t>
            </a:r>
            <a:r>
              <a:rPr lang="en-US" altLang="ko-KR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sms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를 통해 </a:t>
            </a:r>
            <a:r>
              <a:rPr lang="ko-KR" altLang="en-US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사고난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위치를 구글 </a:t>
            </a:r>
            <a:r>
              <a:rPr lang="ko-KR" altLang="en-US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맵으로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보여주게 됩니다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pPr defTabSz="696806">
              <a:defRPr/>
            </a:pPr>
            <a:endParaRPr lang="en-US" altLang="ko-KR" sz="1400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ko-KR" altLang="en-US" sz="1400" b="1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걸음수</a:t>
            </a:r>
            <a:r>
              <a:rPr lang="ko-KR" altLang="en-US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및 위험도</a:t>
            </a: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사용자와 보호자 모두 실시간으로 사용자의 현재 걸음 수 및 센서보드에서 전달되는 데이터인 위험도를 확인할 수 있고 이 데이터들을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주간 보관하여 그래프를 통해 한 눈에 볼 수 있습니다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pPr defTabSz="696806">
              <a:defRPr/>
            </a:pPr>
            <a:endParaRPr lang="en-US" altLang="ko-KR" sz="1400" b="1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ko-KR" altLang="en-US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무선 펌웨어 업데이트 </a:t>
            </a:r>
            <a:r>
              <a:rPr lang="en-US" altLang="ko-KR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개선된 알고리즘을 센서보드에 무선으로 업데이트 할 수 있도록 서버에서 </a:t>
            </a:r>
            <a:r>
              <a:rPr lang="en-US" altLang="ko-KR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mqtt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메시지를 </a:t>
            </a:r>
            <a:r>
              <a:rPr lang="ko-KR" altLang="en-US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보내게되면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앱에서 이를 보고 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rest </a:t>
            </a:r>
            <a:r>
              <a:rPr lang="en-US" altLang="ko-KR" sz="1400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api</a:t>
            </a:r>
            <a:r>
              <a:rPr lang="ko-KR" altLang="en-US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를 통해 업데이트 파일을 다운로드한 후 사용자에게 업데이트를 요청합니다</a:t>
            </a:r>
            <a:r>
              <a:rPr lang="en-US" altLang="ko-KR" sz="1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  <a:r>
              <a:rPr lang="ko-KR" altLang="en-US" sz="1400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endParaRPr lang="en-US" altLang="ko-KR" sz="1400" b="1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69AAD8E0-D7FF-4F4C-AD15-28A7884C994B}"/>
              </a:ext>
            </a:extLst>
          </p:cNvPr>
          <p:cNvGrpSpPr/>
          <p:nvPr/>
        </p:nvGrpSpPr>
        <p:grpSpPr>
          <a:xfrm>
            <a:off x="341869" y="1488682"/>
            <a:ext cx="2406246" cy="430887"/>
            <a:chOff x="409896" y="2146530"/>
            <a:chExt cx="1711323" cy="430887"/>
          </a:xfrm>
          <a:solidFill>
            <a:srgbClr val="0082C8"/>
          </a:solidFill>
        </p:grpSpPr>
        <p:sp>
          <p:nvSpPr>
            <p:cNvPr id="22" name="사각형: 둥근 위쪽 모서리 21">
              <a:extLst>
                <a:ext uri="{FF2B5EF4-FFF2-40B4-BE49-F238E27FC236}">
                  <a16:creationId xmlns:a16="http://schemas.microsoft.com/office/drawing/2014/main" id="{B23DEC42-59F4-4A69-AD33-84F6849FB3B2}"/>
                </a:ext>
              </a:extLst>
            </p:cNvPr>
            <p:cNvSpPr/>
            <p:nvPr/>
          </p:nvSpPr>
          <p:spPr>
            <a:xfrm rot="5400000">
              <a:off x="1050114" y="1506312"/>
              <a:ext cx="430887" cy="1711323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Noto Sans KR Light"/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B69CFF30-9B28-4D0C-8855-E12A8210E69E}"/>
                </a:ext>
              </a:extLst>
            </p:cNvPr>
            <p:cNvSpPr/>
            <p:nvPr/>
          </p:nvSpPr>
          <p:spPr>
            <a:xfrm>
              <a:off x="876028" y="2238863"/>
              <a:ext cx="779059" cy="246221"/>
            </a:xfrm>
            <a:prstGeom prst="rect">
              <a:avLst/>
            </a:prstGeom>
            <a:grpFill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Noto Sans KR Light"/>
                  <a:ea typeface="Pretendard" panose="02000503000000020004" pitchFamily="2" charset="-127"/>
                  <a:cs typeface="Pretendard" panose="02000503000000020004" pitchFamily="2" charset="-127"/>
                </a:rPr>
                <a:t>핵심 기능</a:t>
              </a:r>
            </a:p>
          </p:txBody>
        </p:sp>
      </p:grp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743244A-78BB-4DA7-BD8C-AC1B1A0F2F56}"/>
              </a:ext>
            </a:extLst>
          </p:cNvPr>
          <p:cNvSpPr/>
          <p:nvPr/>
        </p:nvSpPr>
        <p:spPr>
          <a:xfrm>
            <a:off x="391221" y="6308867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798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래픽 23">
            <a:extLst>
              <a:ext uri="{FF2B5EF4-FFF2-40B4-BE49-F238E27FC236}">
                <a16:creationId xmlns:a16="http://schemas.microsoft.com/office/drawing/2014/main" id="{F4DE911C-AA06-493B-8730-BB477C7701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2287" y="360768"/>
            <a:ext cx="12192000" cy="786217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2111797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2. </a:t>
            </a:r>
            <a:r>
              <a:rPr lang="ko-KR" altLang="en-US" sz="3400" spc="-30" dirty="0" err="1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인트로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DFE307D-642F-497B-8AFB-9223FADD8163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1DCD52B-7DC2-49C3-AF1C-1C5E7A1959D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69" y="1771725"/>
            <a:ext cx="1707952" cy="341590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788EDF1-C354-459E-A7A9-DD8FBEF6FC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420" y="1771725"/>
            <a:ext cx="1707952" cy="3415904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058C17E-C851-47CC-B9F0-D8C4EDD0167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8222" y="672244"/>
            <a:ext cx="1378378" cy="27567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7BE0512-D963-4FDA-BCC7-0D35F3233FB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4744" y="633381"/>
            <a:ext cx="1378378" cy="2756756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845BDC75-9BA8-4BE2-BE6C-240E94DE02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601" y="3892752"/>
            <a:ext cx="1378378" cy="275675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135D3DB-7355-414B-AECF-5E40842BDCB7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" t="-941" r="260" b="4755"/>
          <a:stretch/>
        </p:blipFill>
        <p:spPr>
          <a:xfrm>
            <a:off x="2136486" y="1779623"/>
            <a:ext cx="1702048" cy="345620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47F16BD-C7F8-4296-A3A4-E41A1E802984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46" t="-2932" r="1246" b="7866"/>
          <a:stretch/>
        </p:blipFill>
        <p:spPr>
          <a:xfrm>
            <a:off x="6096000" y="1670370"/>
            <a:ext cx="1702048" cy="3517259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4F8B9DF3-B4C3-418B-A204-02E6E11AF449}"/>
              </a:ext>
            </a:extLst>
          </p:cNvPr>
          <p:cNvSpPr/>
          <p:nvPr/>
        </p:nvSpPr>
        <p:spPr>
          <a:xfrm>
            <a:off x="163257" y="1504757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스플래시</a:t>
            </a: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E9A27EB-BE81-4A64-A1D0-04AA1DD3A28C}"/>
              </a:ext>
            </a:extLst>
          </p:cNvPr>
          <p:cNvSpPr/>
          <p:nvPr/>
        </p:nvSpPr>
        <p:spPr>
          <a:xfrm>
            <a:off x="2164211" y="1493890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온보드</a:t>
            </a: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04D45ED8-6905-4F7B-8C51-DE4D7378DE02}"/>
              </a:ext>
            </a:extLst>
          </p:cNvPr>
          <p:cNvSpPr/>
          <p:nvPr/>
        </p:nvSpPr>
        <p:spPr>
          <a:xfrm>
            <a:off x="4209790" y="1493680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인트로</a:t>
            </a: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2877B28-BC0B-4140-8D2F-15B2B0300348}"/>
              </a:ext>
            </a:extLst>
          </p:cNvPr>
          <p:cNvSpPr/>
          <p:nvPr/>
        </p:nvSpPr>
        <p:spPr>
          <a:xfrm>
            <a:off x="6182348" y="1504757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동의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72F8B146-69E7-4D9E-B7A2-211E259EA1B0}"/>
              </a:ext>
            </a:extLst>
          </p:cNvPr>
          <p:cNvSpPr/>
          <p:nvPr/>
        </p:nvSpPr>
        <p:spPr>
          <a:xfrm>
            <a:off x="8577560" y="417937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블루투스 연결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D737C02-0346-4D91-B531-FDFD47CA0EEC}"/>
              </a:ext>
            </a:extLst>
          </p:cNvPr>
          <p:cNvSpPr/>
          <p:nvPr/>
        </p:nvSpPr>
        <p:spPr>
          <a:xfrm>
            <a:off x="10348221" y="426138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휴대폰 인증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779A1015-280C-4D4A-8EC7-A4D7577F30D0}"/>
              </a:ext>
            </a:extLst>
          </p:cNvPr>
          <p:cNvSpPr/>
          <p:nvPr/>
        </p:nvSpPr>
        <p:spPr>
          <a:xfrm>
            <a:off x="9482601" y="3662750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초대 코드 인증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5D57FBEE-EA63-4595-9998-A0A8AD3FC707}"/>
              </a:ext>
            </a:extLst>
          </p:cNvPr>
          <p:cNvCxnSpPr>
            <a:cxnSpLocks/>
          </p:cNvCxnSpPr>
          <p:nvPr/>
        </p:nvCxnSpPr>
        <p:spPr>
          <a:xfrm flipV="1">
            <a:off x="8000896" y="2510971"/>
            <a:ext cx="448290" cy="478973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id="{B2D6331E-F21C-4E53-83A3-38EFC3F60ADC}"/>
              </a:ext>
            </a:extLst>
          </p:cNvPr>
          <p:cNvCxnSpPr>
            <a:cxnSpLocks/>
          </p:cNvCxnSpPr>
          <p:nvPr/>
        </p:nvCxnSpPr>
        <p:spPr>
          <a:xfrm>
            <a:off x="8001224" y="4104228"/>
            <a:ext cx="1128262" cy="743543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B722377-5411-4110-B03D-E746F0F0923B}"/>
              </a:ext>
            </a:extLst>
          </p:cNvPr>
          <p:cNvSpPr/>
          <p:nvPr/>
        </p:nvSpPr>
        <p:spPr>
          <a:xfrm rot="2126098">
            <a:off x="8292799" y="4213758"/>
            <a:ext cx="576664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68BD4736-0268-4DB7-9197-9526DEE41806}"/>
              </a:ext>
            </a:extLst>
          </p:cNvPr>
          <p:cNvSpPr/>
          <p:nvPr/>
        </p:nvSpPr>
        <p:spPr>
          <a:xfrm rot="18697274">
            <a:off x="7857754" y="2544765"/>
            <a:ext cx="576664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A25A4428-C563-42A9-B627-329C5574521D}"/>
              </a:ext>
            </a:extLst>
          </p:cNvPr>
          <p:cNvSpPr/>
          <p:nvPr/>
        </p:nvSpPr>
        <p:spPr>
          <a:xfrm>
            <a:off x="163257" y="5422671"/>
            <a:ext cx="1565206" cy="32316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 실행마다 뜨는 화면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로딩의 효과를 대신함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7FD84A90-AB38-442D-B0B2-3299B1EFCBF0}"/>
              </a:ext>
            </a:extLst>
          </p:cNvPr>
          <p:cNvSpPr/>
          <p:nvPr/>
        </p:nvSpPr>
        <p:spPr>
          <a:xfrm>
            <a:off x="2136486" y="5446027"/>
            <a:ext cx="1565206" cy="48474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 첫 </a:t>
            </a:r>
            <a:r>
              <a:rPr lang="ko-KR" altLang="en-US" sz="1050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실행시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나오는 화면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애니메이션과 함께 간략한 기능 소개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AEA7CBFB-E354-4C2D-B037-1C4A0E346B03}"/>
              </a:ext>
            </a:extLst>
          </p:cNvPr>
          <p:cNvSpPr/>
          <p:nvPr/>
        </p:nvSpPr>
        <p:spPr>
          <a:xfrm>
            <a:off x="4138420" y="5417559"/>
            <a:ext cx="1565206" cy="9694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 선택 화면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사용자를 선택하게 되면 블루투스 연결을 확인한 후 휴대폰 인증을 받게 됨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보호자를 선택하게 되면 초대 코드를 인증 받게 됨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24FB15C6-4530-4886-98F8-CB705DB13B66}"/>
              </a:ext>
            </a:extLst>
          </p:cNvPr>
          <p:cNvSpPr/>
          <p:nvPr/>
        </p:nvSpPr>
        <p:spPr>
          <a:xfrm>
            <a:off x="6111649" y="5417559"/>
            <a:ext cx="1565206" cy="16158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이용약관 동의 화면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684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래픽 23">
            <a:extLst>
              <a:ext uri="{FF2B5EF4-FFF2-40B4-BE49-F238E27FC236}">
                <a16:creationId xmlns:a16="http://schemas.microsoft.com/office/drawing/2014/main" id="{F4DE911C-AA06-493B-8730-BB477C7701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2287" y="360768"/>
            <a:ext cx="12192000" cy="786217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3431067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3. 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사용자 </a:t>
            </a: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 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기능</a:t>
            </a:r>
            <a:endParaRPr lang="en-US" altLang="ko-KR" sz="3400" spc="-3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DFE307D-642F-497B-8AFB-9223FADD8163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7536CAB-D0B4-4DA3-97DD-1EE60D6AEE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19" y="1715050"/>
            <a:ext cx="1707952" cy="341590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0B24BB9-63F6-4715-919E-FE90B9E43A8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824" y="1715050"/>
            <a:ext cx="1707952" cy="3415904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8686D503-052C-4681-890E-DD7FD45819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240" y="1715050"/>
            <a:ext cx="1707952" cy="3415904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5368A9B4-5F8A-4851-A188-8625AF453BF3}"/>
              </a:ext>
            </a:extLst>
          </p:cNvPr>
          <p:cNvSpPr/>
          <p:nvPr/>
        </p:nvSpPr>
        <p:spPr>
          <a:xfrm>
            <a:off x="889019" y="1442320"/>
            <a:ext cx="707322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홈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661F04E-CAB2-428D-9F7D-9F86A7826F6A}"/>
              </a:ext>
            </a:extLst>
          </p:cNvPr>
          <p:cNvSpPr/>
          <p:nvPr/>
        </p:nvSpPr>
        <p:spPr>
          <a:xfrm>
            <a:off x="3524472" y="1437068"/>
            <a:ext cx="998398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위치공유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A4E7FB50-BF71-4E54-B986-F8455A484DF7}"/>
              </a:ext>
            </a:extLst>
          </p:cNvPr>
          <p:cNvSpPr/>
          <p:nvPr/>
        </p:nvSpPr>
        <p:spPr>
          <a:xfrm>
            <a:off x="6223291" y="1442320"/>
            <a:ext cx="998398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일일활동 </a:t>
            </a: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AB74FF4-2413-4939-BDB4-DB647DBAB377}"/>
              </a:ext>
            </a:extLst>
          </p:cNvPr>
          <p:cNvSpPr/>
          <p:nvPr/>
        </p:nvSpPr>
        <p:spPr>
          <a:xfrm>
            <a:off x="8922110" y="1437068"/>
            <a:ext cx="707322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설정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F2123EEF-A407-4470-A36E-A48E344CC6E4}"/>
              </a:ext>
            </a:extLst>
          </p:cNvPr>
          <p:cNvSpPr/>
          <p:nvPr/>
        </p:nvSpPr>
        <p:spPr>
          <a:xfrm>
            <a:off x="6223291" y="5300042"/>
            <a:ext cx="1959512" cy="48474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주간의 일일 활동 데이터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걸음 수 그래프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위험도 그래프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BB6E2313-408C-4E00-B0AA-B4A2A123B5B5}"/>
              </a:ext>
            </a:extLst>
          </p:cNvPr>
          <p:cNvSpPr/>
          <p:nvPr/>
        </p:nvSpPr>
        <p:spPr>
          <a:xfrm>
            <a:off x="3524472" y="5300042"/>
            <a:ext cx="1959512" cy="80791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현재 위치 정보 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주소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빌딩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최근 </a:t>
            </a:r>
            <a:r>
              <a:rPr lang="ko-KR" altLang="en-US" sz="1050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방문지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활동 시간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활동 칼로리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E57F1777-AC49-42E6-B181-4D218D1015EE}"/>
              </a:ext>
            </a:extLst>
          </p:cNvPr>
          <p:cNvSpPr/>
          <p:nvPr/>
        </p:nvSpPr>
        <p:spPr>
          <a:xfrm>
            <a:off x="889019" y="5300041"/>
            <a:ext cx="1959512" cy="80791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기기 연결 정보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현재 걸음 수 및 목표 걸음 수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위험도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배터리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사고 기록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날짜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위치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02AEC4E8-9DBF-44D3-A0E7-B91214FEC5F4}"/>
              </a:ext>
            </a:extLst>
          </p:cNvPr>
          <p:cNvSpPr/>
          <p:nvPr/>
        </p:nvSpPr>
        <p:spPr>
          <a:xfrm>
            <a:off x="8914240" y="5242173"/>
            <a:ext cx="1959512" cy="161582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 연결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등록된 연락처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확인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 등록 및 초대 코드 발송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기기 정보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블루투스 연결 다이얼로그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등록된 기기 정보 확인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목표 걸음 수 변경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도움말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제품 문의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제품 사용법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F813783E-5156-4445-8EF9-6A4B82A900E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291" y="1728269"/>
            <a:ext cx="1703417" cy="340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5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래픽 23">
            <a:extLst>
              <a:ext uri="{FF2B5EF4-FFF2-40B4-BE49-F238E27FC236}">
                <a16:creationId xmlns:a16="http://schemas.microsoft.com/office/drawing/2014/main" id="{F4DE911C-AA06-493B-8730-BB477C7701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2287" y="360768"/>
            <a:ext cx="12192000" cy="786217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3431067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3. 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보호자 </a:t>
            </a: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 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기능</a:t>
            </a:r>
            <a:endParaRPr lang="en-US" altLang="ko-KR" sz="3400" spc="-3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DFE307D-642F-497B-8AFB-9223FADD8163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0B24BB9-63F6-4715-919E-FE90B9E43A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824" y="1715050"/>
            <a:ext cx="1707952" cy="3415904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5368A9B4-5F8A-4851-A188-8625AF453BF3}"/>
              </a:ext>
            </a:extLst>
          </p:cNvPr>
          <p:cNvSpPr/>
          <p:nvPr/>
        </p:nvSpPr>
        <p:spPr>
          <a:xfrm>
            <a:off x="889019" y="1442320"/>
            <a:ext cx="707322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홈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661F04E-CAB2-428D-9F7D-9F86A7826F6A}"/>
              </a:ext>
            </a:extLst>
          </p:cNvPr>
          <p:cNvSpPr/>
          <p:nvPr/>
        </p:nvSpPr>
        <p:spPr>
          <a:xfrm>
            <a:off x="3524472" y="1437068"/>
            <a:ext cx="998398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위치공유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A4E7FB50-BF71-4E54-B986-F8455A484DF7}"/>
              </a:ext>
            </a:extLst>
          </p:cNvPr>
          <p:cNvSpPr/>
          <p:nvPr/>
        </p:nvSpPr>
        <p:spPr>
          <a:xfrm>
            <a:off x="6223291" y="1442320"/>
            <a:ext cx="998398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일일활동 </a:t>
            </a: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AB74FF4-2413-4939-BDB4-DB647DBAB377}"/>
              </a:ext>
            </a:extLst>
          </p:cNvPr>
          <p:cNvSpPr/>
          <p:nvPr/>
        </p:nvSpPr>
        <p:spPr>
          <a:xfrm>
            <a:off x="8922110" y="1437068"/>
            <a:ext cx="707322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설정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F2123EEF-A407-4470-A36E-A48E344CC6E4}"/>
              </a:ext>
            </a:extLst>
          </p:cNvPr>
          <p:cNvSpPr/>
          <p:nvPr/>
        </p:nvSpPr>
        <p:spPr>
          <a:xfrm>
            <a:off x="6223291" y="5300042"/>
            <a:ext cx="1959512" cy="48474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주간의 일일 활동 데이터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걸음 수 그래프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위험도 그래프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BB6E2313-408C-4E00-B0AA-B4A2A123B5B5}"/>
              </a:ext>
            </a:extLst>
          </p:cNvPr>
          <p:cNvSpPr/>
          <p:nvPr/>
        </p:nvSpPr>
        <p:spPr>
          <a:xfrm>
            <a:off x="3524472" y="5300042"/>
            <a:ext cx="1959512" cy="80791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현재 위치 정보 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주소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빌딩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최근 </a:t>
            </a:r>
            <a:r>
              <a:rPr lang="ko-KR" altLang="en-US" sz="1050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방문지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활동 시간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활동 칼로리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E57F1777-AC49-42E6-B181-4D218D1015EE}"/>
              </a:ext>
            </a:extLst>
          </p:cNvPr>
          <p:cNvSpPr/>
          <p:nvPr/>
        </p:nvSpPr>
        <p:spPr>
          <a:xfrm>
            <a:off x="889019" y="5300041"/>
            <a:ext cx="2225656" cy="80791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 사용 정보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현재 걸음 수 및 목표 걸음 수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위험도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기기 배터리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사고 기록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날짜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위치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02AEC4E8-9DBF-44D3-A0E7-B91214FEC5F4}"/>
              </a:ext>
            </a:extLst>
          </p:cNvPr>
          <p:cNvSpPr/>
          <p:nvPr/>
        </p:nvSpPr>
        <p:spPr>
          <a:xfrm>
            <a:off x="8823387" y="5300042"/>
            <a:ext cx="1959512" cy="9694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 연결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등록된 연락처</a:t>
            </a: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확인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 등록 및 초대 코드 발송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도움말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제품 문의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제품 사용법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F813783E-5156-4445-8EF9-6A4B82A900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291" y="1728269"/>
            <a:ext cx="1703417" cy="340268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FE8611E5-AD92-407C-8A04-23078E9E6DD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932" y="1728269"/>
            <a:ext cx="1703417" cy="3406834"/>
          </a:xfrm>
          <a:prstGeom prst="rect">
            <a:avLst/>
          </a:prstGeom>
        </p:spPr>
      </p:pic>
      <p:sp>
        <p:nvSpPr>
          <p:cNvPr id="36" name="직사각형 35">
            <a:extLst>
              <a:ext uri="{FF2B5EF4-FFF2-40B4-BE49-F238E27FC236}">
                <a16:creationId xmlns:a16="http://schemas.microsoft.com/office/drawing/2014/main" id="{88AF76AD-2F2C-4461-85AA-C765798F3CE6}"/>
              </a:ext>
            </a:extLst>
          </p:cNvPr>
          <p:cNvSpPr/>
          <p:nvPr/>
        </p:nvSpPr>
        <p:spPr>
          <a:xfrm>
            <a:off x="889019" y="929540"/>
            <a:ext cx="2225656" cy="16158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* 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 정보 기준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BC91725-4DA0-4402-9E9B-9E6CFBB18A4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387" y="1715050"/>
            <a:ext cx="1683911" cy="341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81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 descr="실내, 헬멧, 머리장식이(가) 표시된 사진&#10;&#10;자동 생성된 설명">
            <a:extLst>
              <a:ext uri="{FF2B5EF4-FFF2-40B4-BE49-F238E27FC236}">
                <a16:creationId xmlns:a16="http://schemas.microsoft.com/office/drawing/2014/main" id="{83991655-C540-732D-42F4-A680EBDB26E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810381"/>
            <a:ext cx="12190476" cy="6047619"/>
          </a:xfrm>
          <a:prstGeom prst="rect">
            <a:avLst/>
          </a:prstGeom>
        </p:spPr>
      </p:pic>
      <p:sp>
        <p:nvSpPr>
          <p:cNvPr id="26" name="자유형: 도형 25">
            <a:extLst>
              <a:ext uri="{FF2B5EF4-FFF2-40B4-BE49-F238E27FC236}">
                <a16:creationId xmlns:a16="http://schemas.microsoft.com/office/drawing/2014/main" id="{F71933A3-8903-9D01-20D9-2C830475293A}"/>
              </a:ext>
            </a:extLst>
          </p:cNvPr>
          <p:cNvSpPr/>
          <p:nvPr/>
        </p:nvSpPr>
        <p:spPr>
          <a:xfrm rot="10800000">
            <a:off x="1527" y="1196975"/>
            <a:ext cx="12190473" cy="5661025"/>
          </a:xfrm>
          <a:custGeom>
            <a:avLst/>
            <a:gdLst>
              <a:gd name="connsiteX0" fmla="*/ 0 w 10799545"/>
              <a:gd name="connsiteY0" fmla="*/ 3667226 h 3676851"/>
              <a:gd name="connsiteX1" fmla="*/ 500514 w 10799545"/>
              <a:gd name="connsiteY1" fmla="*/ 3590224 h 3676851"/>
              <a:gd name="connsiteX2" fmla="*/ 981777 w 10799545"/>
              <a:gd name="connsiteY2" fmla="*/ 3368842 h 3676851"/>
              <a:gd name="connsiteX3" fmla="*/ 1463040 w 10799545"/>
              <a:gd name="connsiteY3" fmla="*/ 3397718 h 3676851"/>
              <a:gd name="connsiteX4" fmla="*/ 1973179 w 10799545"/>
              <a:gd name="connsiteY4" fmla="*/ 3474720 h 3676851"/>
              <a:gd name="connsiteX5" fmla="*/ 2444817 w 10799545"/>
              <a:gd name="connsiteY5" fmla="*/ 3474720 h 3676851"/>
              <a:gd name="connsiteX6" fmla="*/ 2954956 w 10799545"/>
              <a:gd name="connsiteY6" fmla="*/ 3522847 h 3676851"/>
              <a:gd name="connsiteX7" fmla="*/ 3445844 w 10799545"/>
              <a:gd name="connsiteY7" fmla="*/ 3426594 h 3676851"/>
              <a:gd name="connsiteX8" fmla="*/ 3917482 w 10799545"/>
              <a:gd name="connsiteY8" fmla="*/ 3513221 h 3676851"/>
              <a:gd name="connsiteX9" fmla="*/ 4408370 w 10799545"/>
              <a:gd name="connsiteY9" fmla="*/ 3513221 h 3676851"/>
              <a:gd name="connsiteX10" fmla="*/ 4918509 w 10799545"/>
              <a:gd name="connsiteY10" fmla="*/ 3513221 h 3676851"/>
              <a:gd name="connsiteX11" fmla="*/ 5380522 w 10799545"/>
              <a:gd name="connsiteY11" fmla="*/ 3157087 h 3676851"/>
              <a:gd name="connsiteX12" fmla="*/ 5890661 w 10799545"/>
              <a:gd name="connsiteY12" fmla="*/ 3031958 h 3676851"/>
              <a:gd name="connsiteX13" fmla="*/ 6381549 w 10799545"/>
              <a:gd name="connsiteY13" fmla="*/ 2877954 h 3676851"/>
              <a:gd name="connsiteX14" fmla="*/ 6882063 w 10799545"/>
              <a:gd name="connsiteY14" fmla="*/ 2839453 h 3676851"/>
              <a:gd name="connsiteX15" fmla="*/ 7372952 w 10799545"/>
              <a:gd name="connsiteY15" fmla="*/ 2666198 h 3676851"/>
              <a:gd name="connsiteX16" fmla="*/ 7844589 w 10799545"/>
              <a:gd name="connsiteY16" fmla="*/ 2512194 h 3676851"/>
              <a:gd name="connsiteX17" fmla="*/ 8335478 w 10799545"/>
              <a:gd name="connsiteY17" fmla="*/ 2348565 h 3676851"/>
              <a:gd name="connsiteX18" fmla="*/ 8835992 w 10799545"/>
              <a:gd name="connsiteY18" fmla="*/ 2136809 h 3676851"/>
              <a:gd name="connsiteX19" fmla="*/ 9326880 w 10799545"/>
              <a:gd name="connsiteY19" fmla="*/ 1482291 h 3676851"/>
              <a:gd name="connsiteX20" fmla="*/ 9817768 w 10799545"/>
              <a:gd name="connsiteY20" fmla="*/ 683394 h 3676851"/>
              <a:gd name="connsiteX21" fmla="*/ 10299032 w 10799545"/>
              <a:gd name="connsiteY21" fmla="*/ 644893 h 3676851"/>
              <a:gd name="connsiteX22" fmla="*/ 10799545 w 10799545"/>
              <a:gd name="connsiteY22" fmla="*/ 0 h 3676851"/>
              <a:gd name="connsiteX23" fmla="*/ 10799545 w 10799545"/>
              <a:gd name="connsiteY23" fmla="*/ 3676851 h 3676851"/>
              <a:gd name="connsiteX24" fmla="*/ 0 w 10799545"/>
              <a:gd name="connsiteY24" fmla="*/ 3667226 h 3676851"/>
              <a:gd name="connsiteX0" fmla="*/ 0 w 10799545"/>
              <a:gd name="connsiteY0" fmla="*/ 4317733 h 4327358"/>
              <a:gd name="connsiteX1" fmla="*/ 500514 w 10799545"/>
              <a:gd name="connsiteY1" fmla="*/ 4240731 h 4327358"/>
              <a:gd name="connsiteX2" fmla="*/ 981777 w 10799545"/>
              <a:gd name="connsiteY2" fmla="*/ 4019349 h 4327358"/>
              <a:gd name="connsiteX3" fmla="*/ 1463040 w 10799545"/>
              <a:gd name="connsiteY3" fmla="*/ 4048225 h 4327358"/>
              <a:gd name="connsiteX4" fmla="*/ 1973179 w 10799545"/>
              <a:gd name="connsiteY4" fmla="*/ 4125227 h 4327358"/>
              <a:gd name="connsiteX5" fmla="*/ 2444817 w 10799545"/>
              <a:gd name="connsiteY5" fmla="*/ 4125227 h 4327358"/>
              <a:gd name="connsiteX6" fmla="*/ 2954956 w 10799545"/>
              <a:gd name="connsiteY6" fmla="*/ 4173354 h 4327358"/>
              <a:gd name="connsiteX7" fmla="*/ 3445844 w 10799545"/>
              <a:gd name="connsiteY7" fmla="*/ 4077101 h 4327358"/>
              <a:gd name="connsiteX8" fmla="*/ 3917482 w 10799545"/>
              <a:gd name="connsiteY8" fmla="*/ 4163728 h 4327358"/>
              <a:gd name="connsiteX9" fmla="*/ 4408370 w 10799545"/>
              <a:gd name="connsiteY9" fmla="*/ 4163728 h 4327358"/>
              <a:gd name="connsiteX10" fmla="*/ 4918509 w 10799545"/>
              <a:gd name="connsiteY10" fmla="*/ 4163728 h 4327358"/>
              <a:gd name="connsiteX11" fmla="*/ 5380522 w 10799545"/>
              <a:gd name="connsiteY11" fmla="*/ 3807594 h 4327358"/>
              <a:gd name="connsiteX12" fmla="*/ 5890661 w 10799545"/>
              <a:gd name="connsiteY12" fmla="*/ 3682465 h 4327358"/>
              <a:gd name="connsiteX13" fmla="*/ 6381549 w 10799545"/>
              <a:gd name="connsiteY13" fmla="*/ 3528461 h 4327358"/>
              <a:gd name="connsiteX14" fmla="*/ 6882063 w 10799545"/>
              <a:gd name="connsiteY14" fmla="*/ 3489960 h 4327358"/>
              <a:gd name="connsiteX15" fmla="*/ 7372952 w 10799545"/>
              <a:gd name="connsiteY15" fmla="*/ 3316705 h 4327358"/>
              <a:gd name="connsiteX16" fmla="*/ 7844589 w 10799545"/>
              <a:gd name="connsiteY16" fmla="*/ 3162701 h 4327358"/>
              <a:gd name="connsiteX17" fmla="*/ 8335478 w 10799545"/>
              <a:gd name="connsiteY17" fmla="*/ 2999072 h 4327358"/>
              <a:gd name="connsiteX18" fmla="*/ 8835992 w 10799545"/>
              <a:gd name="connsiteY18" fmla="*/ 2787316 h 4327358"/>
              <a:gd name="connsiteX19" fmla="*/ 9326880 w 10799545"/>
              <a:gd name="connsiteY19" fmla="*/ 2132798 h 4327358"/>
              <a:gd name="connsiteX20" fmla="*/ 9817768 w 10799545"/>
              <a:gd name="connsiteY20" fmla="*/ 1333901 h 4327358"/>
              <a:gd name="connsiteX21" fmla="*/ 9861662 w 10799545"/>
              <a:gd name="connsiteY21" fmla="*/ 0 h 4327358"/>
              <a:gd name="connsiteX22" fmla="*/ 10799545 w 10799545"/>
              <a:gd name="connsiteY22" fmla="*/ 650507 h 4327358"/>
              <a:gd name="connsiteX23" fmla="*/ 10799545 w 10799545"/>
              <a:gd name="connsiteY23" fmla="*/ 4327358 h 4327358"/>
              <a:gd name="connsiteX24" fmla="*/ 0 w 10799545"/>
              <a:gd name="connsiteY24" fmla="*/ 4317733 h 4327358"/>
              <a:gd name="connsiteX0" fmla="*/ 0 w 10809053"/>
              <a:gd name="connsiteY0" fmla="*/ 4317733 h 4327358"/>
              <a:gd name="connsiteX1" fmla="*/ 500514 w 10809053"/>
              <a:gd name="connsiteY1" fmla="*/ 4240731 h 4327358"/>
              <a:gd name="connsiteX2" fmla="*/ 981777 w 10809053"/>
              <a:gd name="connsiteY2" fmla="*/ 4019349 h 4327358"/>
              <a:gd name="connsiteX3" fmla="*/ 1463040 w 10809053"/>
              <a:gd name="connsiteY3" fmla="*/ 4048225 h 4327358"/>
              <a:gd name="connsiteX4" fmla="*/ 1973179 w 10809053"/>
              <a:gd name="connsiteY4" fmla="*/ 4125227 h 4327358"/>
              <a:gd name="connsiteX5" fmla="*/ 2444817 w 10809053"/>
              <a:gd name="connsiteY5" fmla="*/ 4125227 h 4327358"/>
              <a:gd name="connsiteX6" fmla="*/ 2954956 w 10809053"/>
              <a:gd name="connsiteY6" fmla="*/ 4173354 h 4327358"/>
              <a:gd name="connsiteX7" fmla="*/ 3445844 w 10809053"/>
              <a:gd name="connsiteY7" fmla="*/ 4077101 h 4327358"/>
              <a:gd name="connsiteX8" fmla="*/ 3917482 w 10809053"/>
              <a:gd name="connsiteY8" fmla="*/ 4163728 h 4327358"/>
              <a:gd name="connsiteX9" fmla="*/ 4408370 w 10809053"/>
              <a:gd name="connsiteY9" fmla="*/ 4163728 h 4327358"/>
              <a:gd name="connsiteX10" fmla="*/ 4918509 w 10809053"/>
              <a:gd name="connsiteY10" fmla="*/ 4163728 h 4327358"/>
              <a:gd name="connsiteX11" fmla="*/ 5380522 w 10809053"/>
              <a:gd name="connsiteY11" fmla="*/ 3807594 h 4327358"/>
              <a:gd name="connsiteX12" fmla="*/ 5890661 w 10809053"/>
              <a:gd name="connsiteY12" fmla="*/ 3682465 h 4327358"/>
              <a:gd name="connsiteX13" fmla="*/ 6381549 w 10809053"/>
              <a:gd name="connsiteY13" fmla="*/ 3528461 h 4327358"/>
              <a:gd name="connsiteX14" fmla="*/ 6882063 w 10809053"/>
              <a:gd name="connsiteY14" fmla="*/ 3489960 h 4327358"/>
              <a:gd name="connsiteX15" fmla="*/ 7372952 w 10809053"/>
              <a:gd name="connsiteY15" fmla="*/ 3316705 h 4327358"/>
              <a:gd name="connsiteX16" fmla="*/ 7844589 w 10809053"/>
              <a:gd name="connsiteY16" fmla="*/ 3162701 h 4327358"/>
              <a:gd name="connsiteX17" fmla="*/ 8335478 w 10809053"/>
              <a:gd name="connsiteY17" fmla="*/ 2999072 h 4327358"/>
              <a:gd name="connsiteX18" fmla="*/ 8835992 w 10809053"/>
              <a:gd name="connsiteY18" fmla="*/ 2787316 h 4327358"/>
              <a:gd name="connsiteX19" fmla="*/ 9326880 w 10809053"/>
              <a:gd name="connsiteY19" fmla="*/ 2132798 h 4327358"/>
              <a:gd name="connsiteX20" fmla="*/ 9817768 w 10809053"/>
              <a:gd name="connsiteY20" fmla="*/ 1333901 h 4327358"/>
              <a:gd name="connsiteX21" fmla="*/ 9861662 w 10809053"/>
              <a:gd name="connsiteY21" fmla="*/ 0 h 4327358"/>
              <a:gd name="connsiteX22" fmla="*/ 10809053 w 10809053"/>
              <a:gd name="connsiteY22" fmla="*/ 12332 h 4327358"/>
              <a:gd name="connsiteX23" fmla="*/ 10799545 w 10809053"/>
              <a:gd name="connsiteY23" fmla="*/ 4327358 h 4327358"/>
              <a:gd name="connsiteX24" fmla="*/ 0 w 10809053"/>
              <a:gd name="connsiteY24" fmla="*/ 4317733 h 4327358"/>
              <a:gd name="connsiteX0" fmla="*/ 0 w 10805884"/>
              <a:gd name="connsiteY0" fmla="*/ 4317733 h 4327358"/>
              <a:gd name="connsiteX1" fmla="*/ 500514 w 10805884"/>
              <a:gd name="connsiteY1" fmla="*/ 4240731 h 4327358"/>
              <a:gd name="connsiteX2" fmla="*/ 981777 w 10805884"/>
              <a:gd name="connsiteY2" fmla="*/ 4019349 h 4327358"/>
              <a:gd name="connsiteX3" fmla="*/ 1463040 w 10805884"/>
              <a:gd name="connsiteY3" fmla="*/ 4048225 h 4327358"/>
              <a:gd name="connsiteX4" fmla="*/ 1973179 w 10805884"/>
              <a:gd name="connsiteY4" fmla="*/ 4125227 h 4327358"/>
              <a:gd name="connsiteX5" fmla="*/ 2444817 w 10805884"/>
              <a:gd name="connsiteY5" fmla="*/ 4125227 h 4327358"/>
              <a:gd name="connsiteX6" fmla="*/ 2954956 w 10805884"/>
              <a:gd name="connsiteY6" fmla="*/ 4173354 h 4327358"/>
              <a:gd name="connsiteX7" fmla="*/ 3445844 w 10805884"/>
              <a:gd name="connsiteY7" fmla="*/ 4077101 h 4327358"/>
              <a:gd name="connsiteX8" fmla="*/ 3917482 w 10805884"/>
              <a:gd name="connsiteY8" fmla="*/ 4163728 h 4327358"/>
              <a:gd name="connsiteX9" fmla="*/ 4408370 w 10805884"/>
              <a:gd name="connsiteY9" fmla="*/ 4163728 h 4327358"/>
              <a:gd name="connsiteX10" fmla="*/ 4918509 w 10805884"/>
              <a:gd name="connsiteY10" fmla="*/ 4163728 h 4327358"/>
              <a:gd name="connsiteX11" fmla="*/ 5380522 w 10805884"/>
              <a:gd name="connsiteY11" fmla="*/ 3807594 h 4327358"/>
              <a:gd name="connsiteX12" fmla="*/ 5890661 w 10805884"/>
              <a:gd name="connsiteY12" fmla="*/ 3682465 h 4327358"/>
              <a:gd name="connsiteX13" fmla="*/ 6381549 w 10805884"/>
              <a:gd name="connsiteY13" fmla="*/ 3528461 h 4327358"/>
              <a:gd name="connsiteX14" fmla="*/ 6882063 w 10805884"/>
              <a:gd name="connsiteY14" fmla="*/ 3489960 h 4327358"/>
              <a:gd name="connsiteX15" fmla="*/ 7372952 w 10805884"/>
              <a:gd name="connsiteY15" fmla="*/ 3316705 h 4327358"/>
              <a:gd name="connsiteX16" fmla="*/ 7844589 w 10805884"/>
              <a:gd name="connsiteY16" fmla="*/ 3162701 h 4327358"/>
              <a:gd name="connsiteX17" fmla="*/ 8335478 w 10805884"/>
              <a:gd name="connsiteY17" fmla="*/ 2999072 h 4327358"/>
              <a:gd name="connsiteX18" fmla="*/ 8835992 w 10805884"/>
              <a:gd name="connsiteY18" fmla="*/ 2787316 h 4327358"/>
              <a:gd name="connsiteX19" fmla="*/ 9326880 w 10805884"/>
              <a:gd name="connsiteY19" fmla="*/ 2132798 h 4327358"/>
              <a:gd name="connsiteX20" fmla="*/ 9817768 w 10805884"/>
              <a:gd name="connsiteY20" fmla="*/ 1333901 h 4327358"/>
              <a:gd name="connsiteX21" fmla="*/ 9861662 w 10805884"/>
              <a:gd name="connsiteY21" fmla="*/ 0 h 4327358"/>
              <a:gd name="connsiteX22" fmla="*/ 10805884 w 10805884"/>
              <a:gd name="connsiteY22" fmla="*/ 9157 h 4327358"/>
              <a:gd name="connsiteX23" fmla="*/ 10799545 w 10805884"/>
              <a:gd name="connsiteY23" fmla="*/ 4327358 h 4327358"/>
              <a:gd name="connsiteX24" fmla="*/ 0 w 10805884"/>
              <a:gd name="connsiteY24" fmla="*/ 4317733 h 4327358"/>
              <a:gd name="connsiteX0" fmla="*/ 0 w 10805884"/>
              <a:gd name="connsiteY0" fmla="*/ 4311383 h 4321008"/>
              <a:gd name="connsiteX1" fmla="*/ 500514 w 10805884"/>
              <a:gd name="connsiteY1" fmla="*/ 4234381 h 4321008"/>
              <a:gd name="connsiteX2" fmla="*/ 981777 w 10805884"/>
              <a:gd name="connsiteY2" fmla="*/ 4012999 h 4321008"/>
              <a:gd name="connsiteX3" fmla="*/ 1463040 w 10805884"/>
              <a:gd name="connsiteY3" fmla="*/ 4041875 h 4321008"/>
              <a:gd name="connsiteX4" fmla="*/ 1973179 w 10805884"/>
              <a:gd name="connsiteY4" fmla="*/ 4118877 h 4321008"/>
              <a:gd name="connsiteX5" fmla="*/ 2444817 w 10805884"/>
              <a:gd name="connsiteY5" fmla="*/ 4118877 h 4321008"/>
              <a:gd name="connsiteX6" fmla="*/ 2954956 w 10805884"/>
              <a:gd name="connsiteY6" fmla="*/ 4167004 h 4321008"/>
              <a:gd name="connsiteX7" fmla="*/ 3445844 w 10805884"/>
              <a:gd name="connsiteY7" fmla="*/ 4070751 h 4321008"/>
              <a:gd name="connsiteX8" fmla="*/ 3917482 w 10805884"/>
              <a:gd name="connsiteY8" fmla="*/ 4157378 h 4321008"/>
              <a:gd name="connsiteX9" fmla="*/ 4408370 w 10805884"/>
              <a:gd name="connsiteY9" fmla="*/ 4157378 h 4321008"/>
              <a:gd name="connsiteX10" fmla="*/ 4918509 w 10805884"/>
              <a:gd name="connsiteY10" fmla="*/ 4157378 h 4321008"/>
              <a:gd name="connsiteX11" fmla="*/ 5380522 w 10805884"/>
              <a:gd name="connsiteY11" fmla="*/ 3801244 h 4321008"/>
              <a:gd name="connsiteX12" fmla="*/ 5890661 w 10805884"/>
              <a:gd name="connsiteY12" fmla="*/ 3676115 h 4321008"/>
              <a:gd name="connsiteX13" fmla="*/ 6381549 w 10805884"/>
              <a:gd name="connsiteY13" fmla="*/ 3522111 h 4321008"/>
              <a:gd name="connsiteX14" fmla="*/ 6882063 w 10805884"/>
              <a:gd name="connsiteY14" fmla="*/ 3483610 h 4321008"/>
              <a:gd name="connsiteX15" fmla="*/ 7372952 w 10805884"/>
              <a:gd name="connsiteY15" fmla="*/ 3310355 h 4321008"/>
              <a:gd name="connsiteX16" fmla="*/ 7844589 w 10805884"/>
              <a:gd name="connsiteY16" fmla="*/ 3156351 h 4321008"/>
              <a:gd name="connsiteX17" fmla="*/ 8335478 w 10805884"/>
              <a:gd name="connsiteY17" fmla="*/ 2992722 h 4321008"/>
              <a:gd name="connsiteX18" fmla="*/ 8835992 w 10805884"/>
              <a:gd name="connsiteY18" fmla="*/ 2780966 h 4321008"/>
              <a:gd name="connsiteX19" fmla="*/ 9326880 w 10805884"/>
              <a:gd name="connsiteY19" fmla="*/ 2126448 h 4321008"/>
              <a:gd name="connsiteX20" fmla="*/ 9817768 w 10805884"/>
              <a:gd name="connsiteY20" fmla="*/ 1327551 h 4321008"/>
              <a:gd name="connsiteX21" fmla="*/ 9855323 w 10805884"/>
              <a:gd name="connsiteY21" fmla="*/ 0 h 4321008"/>
              <a:gd name="connsiteX22" fmla="*/ 10805884 w 10805884"/>
              <a:gd name="connsiteY22" fmla="*/ 2807 h 4321008"/>
              <a:gd name="connsiteX23" fmla="*/ 10799545 w 10805884"/>
              <a:gd name="connsiteY23" fmla="*/ 4321008 h 4321008"/>
              <a:gd name="connsiteX24" fmla="*/ 0 w 10805884"/>
              <a:gd name="connsiteY24" fmla="*/ 4311383 h 4321008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8335478 w 10805884"/>
              <a:gd name="connsiteY17" fmla="*/ 2995897 h 4324183"/>
              <a:gd name="connsiteX18" fmla="*/ 8835992 w 10805884"/>
              <a:gd name="connsiteY18" fmla="*/ 2784141 h 4324183"/>
              <a:gd name="connsiteX19" fmla="*/ 9326880 w 10805884"/>
              <a:gd name="connsiteY19" fmla="*/ 2129623 h 4324183"/>
              <a:gd name="connsiteX20" fmla="*/ 9817768 w 10805884"/>
              <a:gd name="connsiteY20" fmla="*/ 13307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8335478 w 10805884"/>
              <a:gd name="connsiteY17" fmla="*/ 2995897 h 4324183"/>
              <a:gd name="connsiteX18" fmla="*/ 8835992 w 10805884"/>
              <a:gd name="connsiteY18" fmla="*/ 2784141 h 4324183"/>
              <a:gd name="connsiteX19" fmla="*/ 9326880 w 10805884"/>
              <a:gd name="connsiteY19" fmla="*/ 212962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8335478 w 10805884"/>
              <a:gd name="connsiteY17" fmla="*/ 2995897 h 4324183"/>
              <a:gd name="connsiteX18" fmla="*/ 8835992 w 10805884"/>
              <a:gd name="connsiteY18" fmla="*/ 2784141 h 4324183"/>
              <a:gd name="connsiteX19" fmla="*/ 8231553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8335478 w 10805884"/>
              <a:gd name="connsiteY17" fmla="*/ 2995897 h 4324183"/>
              <a:gd name="connsiteX18" fmla="*/ 7504865 w 10805884"/>
              <a:gd name="connsiteY18" fmla="*/ 1305861 h 4324183"/>
              <a:gd name="connsiteX19" fmla="*/ 8231553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6563177 w 10805884"/>
              <a:gd name="connsiteY17" fmla="*/ 1334737 h 4324183"/>
              <a:gd name="connsiteX18" fmla="*/ 7504865 w 10805884"/>
              <a:gd name="connsiteY18" fmla="*/ 1305861 h 4324183"/>
              <a:gd name="connsiteX19" fmla="*/ 8231553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6563177 w 10805884"/>
              <a:gd name="connsiteY17" fmla="*/ 1334737 h 4324183"/>
              <a:gd name="connsiteX18" fmla="*/ 7485849 w 10805884"/>
              <a:gd name="connsiteY18" fmla="*/ 1324911 h 4324183"/>
              <a:gd name="connsiteX19" fmla="*/ 8231553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31553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4200792 w 10805884"/>
              <a:gd name="connsiteY14" fmla="*/ 306133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2166313 w 10805884"/>
              <a:gd name="connsiteY13" fmla="*/ 3061736 h 4324183"/>
              <a:gd name="connsiteX14" fmla="*/ 4200792 w 10805884"/>
              <a:gd name="connsiteY14" fmla="*/ 306133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1448499 w 10805884"/>
              <a:gd name="connsiteY12" fmla="*/ 4113630 h 4324183"/>
              <a:gd name="connsiteX13" fmla="*/ 2166313 w 10805884"/>
              <a:gd name="connsiteY13" fmla="*/ 3061736 h 4324183"/>
              <a:gd name="connsiteX14" fmla="*/ 4200792 w 10805884"/>
              <a:gd name="connsiteY14" fmla="*/ 306133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379287 w 10805884"/>
              <a:gd name="connsiteY11" fmla="*/ 4118744 h 4324183"/>
              <a:gd name="connsiteX12" fmla="*/ 1448499 w 10805884"/>
              <a:gd name="connsiteY12" fmla="*/ 4113630 h 4324183"/>
              <a:gd name="connsiteX13" fmla="*/ 2166313 w 10805884"/>
              <a:gd name="connsiteY13" fmla="*/ 3061736 h 4324183"/>
              <a:gd name="connsiteX14" fmla="*/ 4200792 w 10805884"/>
              <a:gd name="connsiteY14" fmla="*/ 306133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3844099 w 10805884"/>
              <a:gd name="connsiteY10" fmla="*/ 3808128 h 4324183"/>
              <a:gd name="connsiteX11" fmla="*/ 379287 w 10805884"/>
              <a:gd name="connsiteY11" fmla="*/ 4118744 h 4324183"/>
              <a:gd name="connsiteX12" fmla="*/ 1448499 w 10805884"/>
              <a:gd name="connsiteY12" fmla="*/ 4113630 h 4324183"/>
              <a:gd name="connsiteX13" fmla="*/ 2166313 w 10805884"/>
              <a:gd name="connsiteY13" fmla="*/ 3061736 h 4324183"/>
              <a:gd name="connsiteX14" fmla="*/ 4200792 w 10805884"/>
              <a:gd name="connsiteY14" fmla="*/ 306133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379287 w 10805884"/>
              <a:gd name="connsiteY10" fmla="*/ 4118744 h 4324183"/>
              <a:gd name="connsiteX11" fmla="*/ 1448499 w 10805884"/>
              <a:gd name="connsiteY11" fmla="*/ 4113630 h 4324183"/>
              <a:gd name="connsiteX12" fmla="*/ 2166313 w 10805884"/>
              <a:gd name="connsiteY12" fmla="*/ 3061736 h 4324183"/>
              <a:gd name="connsiteX13" fmla="*/ 4200792 w 10805884"/>
              <a:gd name="connsiteY13" fmla="*/ 3061335 h 4324183"/>
              <a:gd name="connsiteX14" fmla="*/ 4900858 w 10805884"/>
              <a:gd name="connsiteY14" fmla="*/ 2384843 h 4324183"/>
              <a:gd name="connsiteX15" fmla="*/ 5828882 w 10805884"/>
              <a:gd name="connsiteY15" fmla="*/ 2373714 h 4324183"/>
              <a:gd name="connsiteX16" fmla="*/ 6563177 w 10805884"/>
              <a:gd name="connsiteY16" fmla="*/ 1334737 h 4324183"/>
              <a:gd name="connsiteX17" fmla="*/ 7495357 w 10805884"/>
              <a:gd name="connsiteY17" fmla="*/ 1334436 h 4324183"/>
              <a:gd name="connsiteX18" fmla="*/ 8203029 w 10805884"/>
              <a:gd name="connsiteY18" fmla="*/ 712303 h 4324183"/>
              <a:gd name="connsiteX19" fmla="*/ 9149035 w 10805884"/>
              <a:gd name="connsiteY19" fmla="*/ 708426 h 4324183"/>
              <a:gd name="connsiteX20" fmla="*/ 9845815 w 10805884"/>
              <a:gd name="connsiteY20" fmla="*/ 0 h 4324183"/>
              <a:gd name="connsiteX21" fmla="*/ 10805884 w 10805884"/>
              <a:gd name="connsiteY21" fmla="*/ 5982 h 4324183"/>
              <a:gd name="connsiteX22" fmla="*/ 10799545 w 10805884"/>
              <a:gd name="connsiteY22" fmla="*/ 4324183 h 4324183"/>
              <a:gd name="connsiteX23" fmla="*/ 0 w 10805884"/>
              <a:gd name="connsiteY23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379287 w 10805884"/>
              <a:gd name="connsiteY9" fmla="*/ 4118744 h 4324183"/>
              <a:gd name="connsiteX10" fmla="*/ 1448499 w 10805884"/>
              <a:gd name="connsiteY10" fmla="*/ 4113630 h 4324183"/>
              <a:gd name="connsiteX11" fmla="*/ 2166313 w 10805884"/>
              <a:gd name="connsiteY11" fmla="*/ 3061736 h 4324183"/>
              <a:gd name="connsiteX12" fmla="*/ 4200792 w 10805884"/>
              <a:gd name="connsiteY12" fmla="*/ 3061335 h 4324183"/>
              <a:gd name="connsiteX13" fmla="*/ 4900858 w 10805884"/>
              <a:gd name="connsiteY13" fmla="*/ 2384843 h 4324183"/>
              <a:gd name="connsiteX14" fmla="*/ 5828882 w 10805884"/>
              <a:gd name="connsiteY14" fmla="*/ 2373714 h 4324183"/>
              <a:gd name="connsiteX15" fmla="*/ 6563177 w 10805884"/>
              <a:gd name="connsiteY15" fmla="*/ 1334737 h 4324183"/>
              <a:gd name="connsiteX16" fmla="*/ 7495357 w 10805884"/>
              <a:gd name="connsiteY16" fmla="*/ 1334436 h 4324183"/>
              <a:gd name="connsiteX17" fmla="*/ 8203029 w 10805884"/>
              <a:gd name="connsiteY17" fmla="*/ 712303 h 4324183"/>
              <a:gd name="connsiteX18" fmla="*/ 9149035 w 10805884"/>
              <a:gd name="connsiteY18" fmla="*/ 708426 h 4324183"/>
              <a:gd name="connsiteX19" fmla="*/ 9845815 w 10805884"/>
              <a:gd name="connsiteY19" fmla="*/ 0 h 4324183"/>
              <a:gd name="connsiteX20" fmla="*/ 10805884 w 10805884"/>
              <a:gd name="connsiteY20" fmla="*/ 5982 h 4324183"/>
              <a:gd name="connsiteX21" fmla="*/ 10799545 w 10805884"/>
              <a:gd name="connsiteY21" fmla="*/ 4324183 h 4324183"/>
              <a:gd name="connsiteX22" fmla="*/ 0 w 10805884"/>
              <a:gd name="connsiteY22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79287 w 10805884"/>
              <a:gd name="connsiteY8" fmla="*/ 4118744 h 4324183"/>
              <a:gd name="connsiteX9" fmla="*/ 1448499 w 10805884"/>
              <a:gd name="connsiteY9" fmla="*/ 4113630 h 4324183"/>
              <a:gd name="connsiteX10" fmla="*/ 2166313 w 10805884"/>
              <a:gd name="connsiteY10" fmla="*/ 3061736 h 4324183"/>
              <a:gd name="connsiteX11" fmla="*/ 4200792 w 10805884"/>
              <a:gd name="connsiteY11" fmla="*/ 3061335 h 4324183"/>
              <a:gd name="connsiteX12" fmla="*/ 4900858 w 10805884"/>
              <a:gd name="connsiteY12" fmla="*/ 2384843 h 4324183"/>
              <a:gd name="connsiteX13" fmla="*/ 5828882 w 10805884"/>
              <a:gd name="connsiteY13" fmla="*/ 2373714 h 4324183"/>
              <a:gd name="connsiteX14" fmla="*/ 6563177 w 10805884"/>
              <a:gd name="connsiteY14" fmla="*/ 1334737 h 4324183"/>
              <a:gd name="connsiteX15" fmla="*/ 7495357 w 10805884"/>
              <a:gd name="connsiteY15" fmla="*/ 1334436 h 4324183"/>
              <a:gd name="connsiteX16" fmla="*/ 8203029 w 10805884"/>
              <a:gd name="connsiteY16" fmla="*/ 712303 h 4324183"/>
              <a:gd name="connsiteX17" fmla="*/ 9149035 w 10805884"/>
              <a:gd name="connsiteY17" fmla="*/ 708426 h 4324183"/>
              <a:gd name="connsiteX18" fmla="*/ 9845815 w 10805884"/>
              <a:gd name="connsiteY18" fmla="*/ 0 h 4324183"/>
              <a:gd name="connsiteX19" fmla="*/ 10805884 w 10805884"/>
              <a:gd name="connsiteY19" fmla="*/ 5982 h 4324183"/>
              <a:gd name="connsiteX20" fmla="*/ 10799545 w 10805884"/>
              <a:gd name="connsiteY20" fmla="*/ 4324183 h 4324183"/>
              <a:gd name="connsiteX21" fmla="*/ 0 w 10805884"/>
              <a:gd name="connsiteY21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79287 w 10805884"/>
              <a:gd name="connsiteY7" fmla="*/ 4118744 h 4324183"/>
              <a:gd name="connsiteX8" fmla="*/ 1448499 w 10805884"/>
              <a:gd name="connsiteY8" fmla="*/ 4113630 h 4324183"/>
              <a:gd name="connsiteX9" fmla="*/ 2166313 w 10805884"/>
              <a:gd name="connsiteY9" fmla="*/ 3061736 h 4324183"/>
              <a:gd name="connsiteX10" fmla="*/ 4200792 w 10805884"/>
              <a:gd name="connsiteY10" fmla="*/ 3061335 h 4324183"/>
              <a:gd name="connsiteX11" fmla="*/ 4900858 w 10805884"/>
              <a:gd name="connsiteY11" fmla="*/ 2384843 h 4324183"/>
              <a:gd name="connsiteX12" fmla="*/ 5828882 w 10805884"/>
              <a:gd name="connsiteY12" fmla="*/ 2373714 h 4324183"/>
              <a:gd name="connsiteX13" fmla="*/ 6563177 w 10805884"/>
              <a:gd name="connsiteY13" fmla="*/ 1334737 h 4324183"/>
              <a:gd name="connsiteX14" fmla="*/ 7495357 w 10805884"/>
              <a:gd name="connsiteY14" fmla="*/ 1334436 h 4324183"/>
              <a:gd name="connsiteX15" fmla="*/ 8203029 w 10805884"/>
              <a:gd name="connsiteY15" fmla="*/ 712303 h 4324183"/>
              <a:gd name="connsiteX16" fmla="*/ 9149035 w 10805884"/>
              <a:gd name="connsiteY16" fmla="*/ 708426 h 4324183"/>
              <a:gd name="connsiteX17" fmla="*/ 9845815 w 10805884"/>
              <a:gd name="connsiteY17" fmla="*/ 0 h 4324183"/>
              <a:gd name="connsiteX18" fmla="*/ 10805884 w 10805884"/>
              <a:gd name="connsiteY18" fmla="*/ 5982 h 4324183"/>
              <a:gd name="connsiteX19" fmla="*/ 10799545 w 10805884"/>
              <a:gd name="connsiteY19" fmla="*/ 4324183 h 4324183"/>
              <a:gd name="connsiteX20" fmla="*/ 0 w 10805884"/>
              <a:gd name="connsiteY20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379287 w 10805884"/>
              <a:gd name="connsiteY6" fmla="*/ 4118744 h 4324183"/>
              <a:gd name="connsiteX7" fmla="*/ 1448499 w 10805884"/>
              <a:gd name="connsiteY7" fmla="*/ 4113630 h 4324183"/>
              <a:gd name="connsiteX8" fmla="*/ 2166313 w 10805884"/>
              <a:gd name="connsiteY8" fmla="*/ 3061736 h 4324183"/>
              <a:gd name="connsiteX9" fmla="*/ 4200792 w 10805884"/>
              <a:gd name="connsiteY9" fmla="*/ 3061335 h 4324183"/>
              <a:gd name="connsiteX10" fmla="*/ 4900858 w 10805884"/>
              <a:gd name="connsiteY10" fmla="*/ 2384843 h 4324183"/>
              <a:gd name="connsiteX11" fmla="*/ 5828882 w 10805884"/>
              <a:gd name="connsiteY11" fmla="*/ 2373714 h 4324183"/>
              <a:gd name="connsiteX12" fmla="*/ 6563177 w 10805884"/>
              <a:gd name="connsiteY12" fmla="*/ 1334737 h 4324183"/>
              <a:gd name="connsiteX13" fmla="*/ 7495357 w 10805884"/>
              <a:gd name="connsiteY13" fmla="*/ 1334436 h 4324183"/>
              <a:gd name="connsiteX14" fmla="*/ 8203029 w 10805884"/>
              <a:gd name="connsiteY14" fmla="*/ 712303 h 4324183"/>
              <a:gd name="connsiteX15" fmla="*/ 9149035 w 10805884"/>
              <a:gd name="connsiteY15" fmla="*/ 708426 h 4324183"/>
              <a:gd name="connsiteX16" fmla="*/ 9845815 w 10805884"/>
              <a:gd name="connsiteY16" fmla="*/ 0 h 4324183"/>
              <a:gd name="connsiteX17" fmla="*/ 10805884 w 10805884"/>
              <a:gd name="connsiteY17" fmla="*/ 5982 h 4324183"/>
              <a:gd name="connsiteX18" fmla="*/ 10799545 w 10805884"/>
              <a:gd name="connsiteY18" fmla="*/ 4324183 h 4324183"/>
              <a:gd name="connsiteX19" fmla="*/ 0 w 10805884"/>
              <a:gd name="connsiteY19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379287 w 10805884"/>
              <a:gd name="connsiteY5" fmla="*/ 4118744 h 4324183"/>
              <a:gd name="connsiteX6" fmla="*/ 1448499 w 10805884"/>
              <a:gd name="connsiteY6" fmla="*/ 4113630 h 4324183"/>
              <a:gd name="connsiteX7" fmla="*/ 2166313 w 10805884"/>
              <a:gd name="connsiteY7" fmla="*/ 3061736 h 4324183"/>
              <a:gd name="connsiteX8" fmla="*/ 4200792 w 10805884"/>
              <a:gd name="connsiteY8" fmla="*/ 3061335 h 4324183"/>
              <a:gd name="connsiteX9" fmla="*/ 4900858 w 10805884"/>
              <a:gd name="connsiteY9" fmla="*/ 2384843 h 4324183"/>
              <a:gd name="connsiteX10" fmla="*/ 5828882 w 10805884"/>
              <a:gd name="connsiteY10" fmla="*/ 2373714 h 4324183"/>
              <a:gd name="connsiteX11" fmla="*/ 6563177 w 10805884"/>
              <a:gd name="connsiteY11" fmla="*/ 1334737 h 4324183"/>
              <a:gd name="connsiteX12" fmla="*/ 7495357 w 10805884"/>
              <a:gd name="connsiteY12" fmla="*/ 1334436 h 4324183"/>
              <a:gd name="connsiteX13" fmla="*/ 8203029 w 10805884"/>
              <a:gd name="connsiteY13" fmla="*/ 712303 h 4324183"/>
              <a:gd name="connsiteX14" fmla="*/ 9149035 w 10805884"/>
              <a:gd name="connsiteY14" fmla="*/ 708426 h 4324183"/>
              <a:gd name="connsiteX15" fmla="*/ 9845815 w 10805884"/>
              <a:gd name="connsiteY15" fmla="*/ 0 h 4324183"/>
              <a:gd name="connsiteX16" fmla="*/ 10805884 w 10805884"/>
              <a:gd name="connsiteY16" fmla="*/ 5982 h 4324183"/>
              <a:gd name="connsiteX17" fmla="*/ 10799545 w 10805884"/>
              <a:gd name="connsiteY17" fmla="*/ 4324183 h 4324183"/>
              <a:gd name="connsiteX18" fmla="*/ 0 w 10805884"/>
              <a:gd name="connsiteY18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379287 w 10805884"/>
              <a:gd name="connsiteY4" fmla="*/ 4118744 h 4324183"/>
              <a:gd name="connsiteX5" fmla="*/ 1448499 w 10805884"/>
              <a:gd name="connsiteY5" fmla="*/ 4113630 h 4324183"/>
              <a:gd name="connsiteX6" fmla="*/ 2166313 w 10805884"/>
              <a:gd name="connsiteY6" fmla="*/ 3061736 h 4324183"/>
              <a:gd name="connsiteX7" fmla="*/ 4200792 w 10805884"/>
              <a:gd name="connsiteY7" fmla="*/ 3061335 h 4324183"/>
              <a:gd name="connsiteX8" fmla="*/ 4900858 w 10805884"/>
              <a:gd name="connsiteY8" fmla="*/ 2384843 h 4324183"/>
              <a:gd name="connsiteX9" fmla="*/ 5828882 w 10805884"/>
              <a:gd name="connsiteY9" fmla="*/ 2373714 h 4324183"/>
              <a:gd name="connsiteX10" fmla="*/ 6563177 w 10805884"/>
              <a:gd name="connsiteY10" fmla="*/ 1334737 h 4324183"/>
              <a:gd name="connsiteX11" fmla="*/ 7495357 w 10805884"/>
              <a:gd name="connsiteY11" fmla="*/ 1334436 h 4324183"/>
              <a:gd name="connsiteX12" fmla="*/ 8203029 w 10805884"/>
              <a:gd name="connsiteY12" fmla="*/ 712303 h 4324183"/>
              <a:gd name="connsiteX13" fmla="*/ 9149035 w 10805884"/>
              <a:gd name="connsiteY13" fmla="*/ 708426 h 4324183"/>
              <a:gd name="connsiteX14" fmla="*/ 9845815 w 10805884"/>
              <a:gd name="connsiteY14" fmla="*/ 0 h 4324183"/>
              <a:gd name="connsiteX15" fmla="*/ 10805884 w 10805884"/>
              <a:gd name="connsiteY15" fmla="*/ 5982 h 4324183"/>
              <a:gd name="connsiteX16" fmla="*/ 10799545 w 10805884"/>
              <a:gd name="connsiteY16" fmla="*/ 4324183 h 4324183"/>
              <a:gd name="connsiteX17" fmla="*/ 0 w 10805884"/>
              <a:gd name="connsiteY17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379287 w 10805884"/>
              <a:gd name="connsiteY3" fmla="*/ 4118744 h 4324183"/>
              <a:gd name="connsiteX4" fmla="*/ 1448499 w 10805884"/>
              <a:gd name="connsiteY4" fmla="*/ 4113630 h 4324183"/>
              <a:gd name="connsiteX5" fmla="*/ 2166313 w 10805884"/>
              <a:gd name="connsiteY5" fmla="*/ 3061736 h 4324183"/>
              <a:gd name="connsiteX6" fmla="*/ 4200792 w 10805884"/>
              <a:gd name="connsiteY6" fmla="*/ 3061335 h 4324183"/>
              <a:gd name="connsiteX7" fmla="*/ 4900858 w 10805884"/>
              <a:gd name="connsiteY7" fmla="*/ 2384843 h 4324183"/>
              <a:gd name="connsiteX8" fmla="*/ 5828882 w 10805884"/>
              <a:gd name="connsiteY8" fmla="*/ 2373714 h 4324183"/>
              <a:gd name="connsiteX9" fmla="*/ 6563177 w 10805884"/>
              <a:gd name="connsiteY9" fmla="*/ 1334737 h 4324183"/>
              <a:gd name="connsiteX10" fmla="*/ 7495357 w 10805884"/>
              <a:gd name="connsiteY10" fmla="*/ 1334436 h 4324183"/>
              <a:gd name="connsiteX11" fmla="*/ 8203029 w 10805884"/>
              <a:gd name="connsiteY11" fmla="*/ 712303 h 4324183"/>
              <a:gd name="connsiteX12" fmla="*/ 9149035 w 10805884"/>
              <a:gd name="connsiteY12" fmla="*/ 708426 h 4324183"/>
              <a:gd name="connsiteX13" fmla="*/ 9845815 w 10805884"/>
              <a:gd name="connsiteY13" fmla="*/ 0 h 4324183"/>
              <a:gd name="connsiteX14" fmla="*/ 10805884 w 10805884"/>
              <a:gd name="connsiteY14" fmla="*/ 5982 h 4324183"/>
              <a:gd name="connsiteX15" fmla="*/ 10799545 w 10805884"/>
              <a:gd name="connsiteY15" fmla="*/ 4324183 h 4324183"/>
              <a:gd name="connsiteX16" fmla="*/ 0 w 10805884"/>
              <a:gd name="connsiteY16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379287 w 10805884"/>
              <a:gd name="connsiteY2" fmla="*/ 4118744 h 4324183"/>
              <a:gd name="connsiteX3" fmla="*/ 1448499 w 10805884"/>
              <a:gd name="connsiteY3" fmla="*/ 4113630 h 4324183"/>
              <a:gd name="connsiteX4" fmla="*/ 2166313 w 10805884"/>
              <a:gd name="connsiteY4" fmla="*/ 3061736 h 4324183"/>
              <a:gd name="connsiteX5" fmla="*/ 4200792 w 10805884"/>
              <a:gd name="connsiteY5" fmla="*/ 3061335 h 4324183"/>
              <a:gd name="connsiteX6" fmla="*/ 4900858 w 10805884"/>
              <a:gd name="connsiteY6" fmla="*/ 2384843 h 4324183"/>
              <a:gd name="connsiteX7" fmla="*/ 5828882 w 10805884"/>
              <a:gd name="connsiteY7" fmla="*/ 2373714 h 4324183"/>
              <a:gd name="connsiteX8" fmla="*/ 6563177 w 10805884"/>
              <a:gd name="connsiteY8" fmla="*/ 1334737 h 4324183"/>
              <a:gd name="connsiteX9" fmla="*/ 7495357 w 10805884"/>
              <a:gd name="connsiteY9" fmla="*/ 1334436 h 4324183"/>
              <a:gd name="connsiteX10" fmla="*/ 8203029 w 10805884"/>
              <a:gd name="connsiteY10" fmla="*/ 712303 h 4324183"/>
              <a:gd name="connsiteX11" fmla="*/ 9149035 w 10805884"/>
              <a:gd name="connsiteY11" fmla="*/ 708426 h 4324183"/>
              <a:gd name="connsiteX12" fmla="*/ 9845815 w 10805884"/>
              <a:gd name="connsiteY12" fmla="*/ 0 h 4324183"/>
              <a:gd name="connsiteX13" fmla="*/ 10805884 w 10805884"/>
              <a:gd name="connsiteY13" fmla="*/ 5982 h 4324183"/>
              <a:gd name="connsiteX14" fmla="*/ 10799545 w 10805884"/>
              <a:gd name="connsiteY14" fmla="*/ 4324183 h 4324183"/>
              <a:gd name="connsiteX15" fmla="*/ 0 w 10805884"/>
              <a:gd name="connsiteY15" fmla="*/ 4314558 h 4324183"/>
              <a:gd name="connsiteX0" fmla="*/ 0 w 10805884"/>
              <a:gd name="connsiteY0" fmla="*/ 4314558 h 4324183"/>
              <a:gd name="connsiteX1" fmla="*/ 471990 w 10805884"/>
              <a:gd name="connsiteY1" fmla="*/ 4237556 h 4324183"/>
              <a:gd name="connsiteX2" fmla="*/ 379287 w 10805884"/>
              <a:gd name="connsiteY2" fmla="*/ 4118744 h 4324183"/>
              <a:gd name="connsiteX3" fmla="*/ 1448499 w 10805884"/>
              <a:gd name="connsiteY3" fmla="*/ 4113630 h 4324183"/>
              <a:gd name="connsiteX4" fmla="*/ 2166313 w 10805884"/>
              <a:gd name="connsiteY4" fmla="*/ 3061736 h 4324183"/>
              <a:gd name="connsiteX5" fmla="*/ 4200792 w 10805884"/>
              <a:gd name="connsiteY5" fmla="*/ 3061335 h 4324183"/>
              <a:gd name="connsiteX6" fmla="*/ 4900858 w 10805884"/>
              <a:gd name="connsiteY6" fmla="*/ 2384843 h 4324183"/>
              <a:gd name="connsiteX7" fmla="*/ 5828882 w 10805884"/>
              <a:gd name="connsiteY7" fmla="*/ 2373714 h 4324183"/>
              <a:gd name="connsiteX8" fmla="*/ 6563177 w 10805884"/>
              <a:gd name="connsiteY8" fmla="*/ 1334737 h 4324183"/>
              <a:gd name="connsiteX9" fmla="*/ 7495357 w 10805884"/>
              <a:gd name="connsiteY9" fmla="*/ 1334436 h 4324183"/>
              <a:gd name="connsiteX10" fmla="*/ 8203029 w 10805884"/>
              <a:gd name="connsiteY10" fmla="*/ 712303 h 4324183"/>
              <a:gd name="connsiteX11" fmla="*/ 9149035 w 10805884"/>
              <a:gd name="connsiteY11" fmla="*/ 708426 h 4324183"/>
              <a:gd name="connsiteX12" fmla="*/ 9845815 w 10805884"/>
              <a:gd name="connsiteY12" fmla="*/ 0 h 4324183"/>
              <a:gd name="connsiteX13" fmla="*/ 10805884 w 10805884"/>
              <a:gd name="connsiteY13" fmla="*/ 5982 h 4324183"/>
              <a:gd name="connsiteX14" fmla="*/ 10799545 w 10805884"/>
              <a:gd name="connsiteY14" fmla="*/ 4324183 h 4324183"/>
              <a:gd name="connsiteX15" fmla="*/ 0 w 10805884"/>
              <a:gd name="connsiteY15" fmla="*/ 4314558 h 4324183"/>
              <a:gd name="connsiteX0" fmla="*/ 0 w 10805884"/>
              <a:gd name="connsiteY0" fmla="*/ 4314558 h 4324183"/>
              <a:gd name="connsiteX1" fmla="*/ 379287 w 10805884"/>
              <a:gd name="connsiteY1" fmla="*/ 4118744 h 4324183"/>
              <a:gd name="connsiteX2" fmla="*/ 1448499 w 10805884"/>
              <a:gd name="connsiteY2" fmla="*/ 4113630 h 4324183"/>
              <a:gd name="connsiteX3" fmla="*/ 2166313 w 10805884"/>
              <a:gd name="connsiteY3" fmla="*/ 3061736 h 4324183"/>
              <a:gd name="connsiteX4" fmla="*/ 4200792 w 10805884"/>
              <a:gd name="connsiteY4" fmla="*/ 3061335 h 4324183"/>
              <a:gd name="connsiteX5" fmla="*/ 4900858 w 10805884"/>
              <a:gd name="connsiteY5" fmla="*/ 2384843 h 4324183"/>
              <a:gd name="connsiteX6" fmla="*/ 5828882 w 10805884"/>
              <a:gd name="connsiteY6" fmla="*/ 2373714 h 4324183"/>
              <a:gd name="connsiteX7" fmla="*/ 6563177 w 10805884"/>
              <a:gd name="connsiteY7" fmla="*/ 1334737 h 4324183"/>
              <a:gd name="connsiteX8" fmla="*/ 7495357 w 10805884"/>
              <a:gd name="connsiteY8" fmla="*/ 1334436 h 4324183"/>
              <a:gd name="connsiteX9" fmla="*/ 8203029 w 10805884"/>
              <a:gd name="connsiteY9" fmla="*/ 712303 h 4324183"/>
              <a:gd name="connsiteX10" fmla="*/ 9149035 w 10805884"/>
              <a:gd name="connsiteY10" fmla="*/ 708426 h 4324183"/>
              <a:gd name="connsiteX11" fmla="*/ 9845815 w 10805884"/>
              <a:gd name="connsiteY11" fmla="*/ 0 h 4324183"/>
              <a:gd name="connsiteX12" fmla="*/ 10805884 w 10805884"/>
              <a:gd name="connsiteY12" fmla="*/ 5982 h 4324183"/>
              <a:gd name="connsiteX13" fmla="*/ 10799545 w 10805884"/>
              <a:gd name="connsiteY13" fmla="*/ 4324183 h 4324183"/>
              <a:gd name="connsiteX14" fmla="*/ 0 w 10805884"/>
              <a:gd name="connsiteY14" fmla="*/ 4314558 h 4324183"/>
              <a:gd name="connsiteX0" fmla="*/ 10543 w 10426597"/>
              <a:gd name="connsiteY0" fmla="*/ 4381233 h 4381233"/>
              <a:gd name="connsiteX1" fmla="*/ 0 w 10426597"/>
              <a:gd name="connsiteY1" fmla="*/ 4118744 h 4381233"/>
              <a:gd name="connsiteX2" fmla="*/ 1069212 w 10426597"/>
              <a:gd name="connsiteY2" fmla="*/ 4113630 h 4381233"/>
              <a:gd name="connsiteX3" fmla="*/ 1787026 w 10426597"/>
              <a:gd name="connsiteY3" fmla="*/ 3061736 h 4381233"/>
              <a:gd name="connsiteX4" fmla="*/ 3821505 w 10426597"/>
              <a:gd name="connsiteY4" fmla="*/ 3061335 h 4381233"/>
              <a:gd name="connsiteX5" fmla="*/ 4521571 w 10426597"/>
              <a:gd name="connsiteY5" fmla="*/ 2384843 h 4381233"/>
              <a:gd name="connsiteX6" fmla="*/ 5449595 w 10426597"/>
              <a:gd name="connsiteY6" fmla="*/ 2373714 h 4381233"/>
              <a:gd name="connsiteX7" fmla="*/ 6183890 w 10426597"/>
              <a:gd name="connsiteY7" fmla="*/ 1334737 h 4381233"/>
              <a:gd name="connsiteX8" fmla="*/ 7116070 w 10426597"/>
              <a:gd name="connsiteY8" fmla="*/ 1334436 h 4381233"/>
              <a:gd name="connsiteX9" fmla="*/ 7823742 w 10426597"/>
              <a:gd name="connsiteY9" fmla="*/ 712303 h 4381233"/>
              <a:gd name="connsiteX10" fmla="*/ 8769748 w 10426597"/>
              <a:gd name="connsiteY10" fmla="*/ 708426 h 4381233"/>
              <a:gd name="connsiteX11" fmla="*/ 9466528 w 10426597"/>
              <a:gd name="connsiteY11" fmla="*/ 0 h 4381233"/>
              <a:gd name="connsiteX12" fmla="*/ 10426597 w 10426597"/>
              <a:gd name="connsiteY12" fmla="*/ 5982 h 4381233"/>
              <a:gd name="connsiteX13" fmla="*/ 10420258 w 10426597"/>
              <a:gd name="connsiteY13" fmla="*/ 4324183 h 4381233"/>
              <a:gd name="connsiteX14" fmla="*/ 10543 w 10426597"/>
              <a:gd name="connsiteY14" fmla="*/ 4381233 h 4381233"/>
              <a:gd name="connsiteX0" fmla="*/ 0 w 10430316"/>
              <a:gd name="connsiteY0" fmla="*/ 4381233 h 4381233"/>
              <a:gd name="connsiteX1" fmla="*/ 3719 w 10430316"/>
              <a:gd name="connsiteY1" fmla="*/ 4118744 h 4381233"/>
              <a:gd name="connsiteX2" fmla="*/ 1072931 w 10430316"/>
              <a:gd name="connsiteY2" fmla="*/ 4113630 h 4381233"/>
              <a:gd name="connsiteX3" fmla="*/ 1790745 w 10430316"/>
              <a:gd name="connsiteY3" fmla="*/ 3061736 h 4381233"/>
              <a:gd name="connsiteX4" fmla="*/ 3825224 w 10430316"/>
              <a:gd name="connsiteY4" fmla="*/ 3061335 h 4381233"/>
              <a:gd name="connsiteX5" fmla="*/ 4525290 w 10430316"/>
              <a:gd name="connsiteY5" fmla="*/ 2384843 h 4381233"/>
              <a:gd name="connsiteX6" fmla="*/ 5453314 w 10430316"/>
              <a:gd name="connsiteY6" fmla="*/ 2373714 h 4381233"/>
              <a:gd name="connsiteX7" fmla="*/ 6187609 w 10430316"/>
              <a:gd name="connsiteY7" fmla="*/ 1334737 h 4381233"/>
              <a:gd name="connsiteX8" fmla="*/ 7119789 w 10430316"/>
              <a:gd name="connsiteY8" fmla="*/ 1334436 h 4381233"/>
              <a:gd name="connsiteX9" fmla="*/ 7827461 w 10430316"/>
              <a:gd name="connsiteY9" fmla="*/ 712303 h 4381233"/>
              <a:gd name="connsiteX10" fmla="*/ 8773467 w 10430316"/>
              <a:gd name="connsiteY10" fmla="*/ 708426 h 4381233"/>
              <a:gd name="connsiteX11" fmla="*/ 9470247 w 10430316"/>
              <a:gd name="connsiteY11" fmla="*/ 0 h 4381233"/>
              <a:gd name="connsiteX12" fmla="*/ 10430316 w 10430316"/>
              <a:gd name="connsiteY12" fmla="*/ 5982 h 4381233"/>
              <a:gd name="connsiteX13" fmla="*/ 10423977 w 10430316"/>
              <a:gd name="connsiteY13" fmla="*/ 4324183 h 4381233"/>
              <a:gd name="connsiteX14" fmla="*/ 0 w 10430316"/>
              <a:gd name="connsiteY14" fmla="*/ 4381233 h 4381233"/>
              <a:gd name="connsiteX0" fmla="*/ 0 w 10424223"/>
              <a:gd name="connsiteY0" fmla="*/ 4394301 h 4394301"/>
              <a:gd name="connsiteX1" fmla="*/ 3719 w 10424223"/>
              <a:gd name="connsiteY1" fmla="*/ 4131812 h 4394301"/>
              <a:gd name="connsiteX2" fmla="*/ 1072931 w 10424223"/>
              <a:gd name="connsiteY2" fmla="*/ 4126698 h 4394301"/>
              <a:gd name="connsiteX3" fmla="*/ 1790745 w 10424223"/>
              <a:gd name="connsiteY3" fmla="*/ 3074804 h 4394301"/>
              <a:gd name="connsiteX4" fmla="*/ 3825224 w 10424223"/>
              <a:gd name="connsiteY4" fmla="*/ 3074403 h 4394301"/>
              <a:gd name="connsiteX5" fmla="*/ 4525290 w 10424223"/>
              <a:gd name="connsiteY5" fmla="*/ 2397911 h 4394301"/>
              <a:gd name="connsiteX6" fmla="*/ 5453314 w 10424223"/>
              <a:gd name="connsiteY6" fmla="*/ 2386782 h 4394301"/>
              <a:gd name="connsiteX7" fmla="*/ 6187609 w 10424223"/>
              <a:gd name="connsiteY7" fmla="*/ 1347805 h 4394301"/>
              <a:gd name="connsiteX8" fmla="*/ 7119789 w 10424223"/>
              <a:gd name="connsiteY8" fmla="*/ 1347504 h 4394301"/>
              <a:gd name="connsiteX9" fmla="*/ 7827461 w 10424223"/>
              <a:gd name="connsiteY9" fmla="*/ 725371 h 4394301"/>
              <a:gd name="connsiteX10" fmla="*/ 8773467 w 10424223"/>
              <a:gd name="connsiteY10" fmla="*/ 721494 h 4394301"/>
              <a:gd name="connsiteX11" fmla="*/ 9470247 w 10424223"/>
              <a:gd name="connsiteY11" fmla="*/ 13068 h 4394301"/>
              <a:gd name="connsiteX12" fmla="*/ 10401792 w 10424223"/>
              <a:gd name="connsiteY12" fmla="*/ 0 h 4394301"/>
              <a:gd name="connsiteX13" fmla="*/ 10423977 w 10424223"/>
              <a:gd name="connsiteY13" fmla="*/ 4337251 h 4394301"/>
              <a:gd name="connsiteX14" fmla="*/ 0 w 10424223"/>
              <a:gd name="connsiteY14" fmla="*/ 4394301 h 439430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8771090 w 10421846"/>
              <a:gd name="connsiteY10" fmla="*/ 72149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9487592 w 10421846"/>
              <a:gd name="connsiteY10" fmla="*/ 427749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9479450 w 10421846"/>
              <a:gd name="connsiteY10" fmla="*/ 427749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9487592 w 10421846"/>
              <a:gd name="connsiteY10" fmla="*/ 433464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9471308 w 10421846"/>
              <a:gd name="connsiteY10" fmla="*/ 433464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9471308 w 10421846"/>
              <a:gd name="connsiteY10" fmla="*/ 433464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4522913 w 10421846"/>
              <a:gd name="connsiteY5" fmla="*/ 2397911 h 4344169"/>
              <a:gd name="connsiteX6" fmla="*/ 5450937 w 10421846"/>
              <a:gd name="connsiteY6" fmla="*/ 2386782 h 4344169"/>
              <a:gd name="connsiteX7" fmla="*/ 6185232 w 10421846"/>
              <a:gd name="connsiteY7" fmla="*/ 1347805 h 4344169"/>
              <a:gd name="connsiteX8" fmla="*/ 7117412 w 10421846"/>
              <a:gd name="connsiteY8" fmla="*/ 1347504 h 4344169"/>
              <a:gd name="connsiteX9" fmla="*/ 7825084 w 10421846"/>
              <a:gd name="connsiteY9" fmla="*/ 725371 h 4344169"/>
              <a:gd name="connsiteX10" fmla="*/ 9471308 w 10421846"/>
              <a:gd name="connsiteY10" fmla="*/ 4344169 h 4344169"/>
              <a:gd name="connsiteX11" fmla="*/ 9467870 w 10421846"/>
              <a:gd name="connsiteY11" fmla="*/ 13068 h 4344169"/>
              <a:gd name="connsiteX12" fmla="*/ 10399415 w 10421846"/>
              <a:gd name="connsiteY12" fmla="*/ 0 h 4344169"/>
              <a:gd name="connsiteX13" fmla="*/ 10421600 w 10421846"/>
              <a:gd name="connsiteY13" fmla="*/ 4337251 h 4344169"/>
              <a:gd name="connsiteX14" fmla="*/ 0 w 10421846"/>
              <a:gd name="connsiteY14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4522913 w 10421846"/>
              <a:gd name="connsiteY5" fmla="*/ 2397911 h 4344169"/>
              <a:gd name="connsiteX6" fmla="*/ 5450937 w 10421846"/>
              <a:gd name="connsiteY6" fmla="*/ 2386782 h 4344169"/>
              <a:gd name="connsiteX7" fmla="*/ 6185232 w 10421846"/>
              <a:gd name="connsiteY7" fmla="*/ 1347805 h 4344169"/>
              <a:gd name="connsiteX8" fmla="*/ 7117412 w 10421846"/>
              <a:gd name="connsiteY8" fmla="*/ 1347504 h 4344169"/>
              <a:gd name="connsiteX9" fmla="*/ 9471308 w 10421846"/>
              <a:gd name="connsiteY9" fmla="*/ 4344169 h 4344169"/>
              <a:gd name="connsiteX10" fmla="*/ 9467870 w 10421846"/>
              <a:gd name="connsiteY10" fmla="*/ 13068 h 4344169"/>
              <a:gd name="connsiteX11" fmla="*/ 10399415 w 10421846"/>
              <a:gd name="connsiteY11" fmla="*/ 0 h 4344169"/>
              <a:gd name="connsiteX12" fmla="*/ 10421600 w 10421846"/>
              <a:gd name="connsiteY12" fmla="*/ 4337251 h 4344169"/>
              <a:gd name="connsiteX13" fmla="*/ 0 w 10421846"/>
              <a:gd name="connsiteY13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4522913 w 10421846"/>
              <a:gd name="connsiteY5" fmla="*/ 2397911 h 4344169"/>
              <a:gd name="connsiteX6" fmla="*/ 5450937 w 10421846"/>
              <a:gd name="connsiteY6" fmla="*/ 2386782 h 4344169"/>
              <a:gd name="connsiteX7" fmla="*/ 6185232 w 10421846"/>
              <a:gd name="connsiteY7" fmla="*/ 1347805 h 4344169"/>
              <a:gd name="connsiteX8" fmla="*/ 9471308 w 10421846"/>
              <a:gd name="connsiteY8" fmla="*/ 4344169 h 4344169"/>
              <a:gd name="connsiteX9" fmla="*/ 9467870 w 10421846"/>
              <a:gd name="connsiteY9" fmla="*/ 13068 h 4344169"/>
              <a:gd name="connsiteX10" fmla="*/ 10399415 w 10421846"/>
              <a:gd name="connsiteY10" fmla="*/ 0 h 4344169"/>
              <a:gd name="connsiteX11" fmla="*/ 10421600 w 10421846"/>
              <a:gd name="connsiteY11" fmla="*/ 4337251 h 4344169"/>
              <a:gd name="connsiteX12" fmla="*/ 0 w 10421846"/>
              <a:gd name="connsiteY12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4522913 w 10421846"/>
              <a:gd name="connsiteY5" fmla="*/ 2397911 h 4344169"/>
              <a:gd name="connsiteX6" fmla="*/ 5450937 w 10421846"/>
              <a:gd name="connsiteY6" fmla="*/ 2386782 h 4344169"/>
              <a:gd name="connsiteX7" fmla="*/ 9471308 w 10421846"/>
              <a:gd name="connsiteY7" fmla="*/ 4344169 h 4344169"/>
              <a:gd name="connsiteX8" fmla="*/ 9467870 w 10421846"/>
              <a:gd name="connsiteY8" fmla="*/ 13068 h 4344169"/>
              <a:gd name="connsiteX9" fmla="*/ 10399415 w 10421846"/>
              <a:gd name="connsiteY9" fmla="*/ 0 h 4344169"/>
              <a:gd name="connsiteX10" fmla="*/ 10421600 w 10421846"/>
              <a:gd name="connsiteY10" fmla="*/ 4337251 h 4344169"/>
              <a:gd name="connsiteX11" fmla="*/ 0 w 10421846"/>
              <a:gd name="connsiteY11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4522913 w 10421846"/>
              <a:gd name="connsiteY5" fmla="*/ 2397911 h 4344169"/>
              <a:gd name="connsiteX6" fmla="*/ 9471308 w 10421846"/>
              <a:gd name="connsiteY6" fmla="*/ 4344169 h 4344169"/>
              <a:gd name="connsiteX7" fmla="*/ 9467870 w 10421846"/>
              <a:gd name="connsiteY7" fmla="*/ 13068 h 4344169"/>
              <a:gd name="connsiteX8" fmla="*/ 10399415 w 10421846"/>
              <a:gd name="connsiteY8" fmla="*/ 0 h 4344169"/>
              <a:gd name="connsiteX9" fmla="*/ 10421600 w 10421846"/>
              <a:gd name="connsiteY9" fmla="*/ 4337251 h 4344169"/>
              <a:gd name="connsiteX10" fmla="*/ 0 w 10421846"/>
              <a:gd name="connsiteY10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9471308 w 10421846"/>
              <a:gd name="connsiteY5" fmla="*/ 4344169 h 4344169"/>
              <a:gd name="connsiteX6" fmla="*/ 9467870 w 10421846"/>
              <a:gd name="connsiteY6" fmla="*/ 13068 h 4344169"/>
              <a:gd name="connsiteX7" fmla="*/ 10399415 w 10421846"/>
              <a:gd name="connsiteY7" fmla="*/ 0 h 4344169"/>
              <a:gd name="connsiteX8" fmla="*/ 10421600 w 10421846"/>
              <a:gd name="connsiteY8" fmla="*/ 4337251 h 4344169"/>
              <a:gd name="connsiteX9" fmla="*/ 0 w 10421846"/>
              <a:gd name="connsiteY9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9471308 w 10421846"/>
              <a:gd name="connsiteY4" fmla="*/ 4344169 h 4344169"/>
              <a:gd name="connsiteX5" fmla="*/ 9467870 w 10421846"/>
              <a:gd name="connsiteY5" fmla="*/ 13068 h 4344169"/>
              <a:gd name="connsiteX6" fmla="*/ 10399415 w 10421846"/>
              <a:gd name="connsiteY6" fmla="*/ 0 h 4344169"/>
              <a:gd name="connsiteX7" fmla="*/ 10421600 w 10421846"/>
              <a:gd name="connsiteY7" fmla="*/ 4337251 h 4344169"/>
              <a:gd name="connsiteX8" fmla="*/ 0 w 10421846"/>
              <a:gd name="connsiteY8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9471308 w 10421846"/>
              <a:gd name="connsiteY3" fmla="*/ 4344169 h 4344169"/>
              <a:gd name="connsiteX4" fmla="*/ 9467870 w 10421846"/>
              <a:gd name="connsiteY4" fmla="*/ 13068 h 4344169"/>
              <a:gd name="connsiteX5" fmla="*/ 10399415 w 10421846"/>
              <a:gd name="connsiteY5" fmla="*/ 0 h 4344169"/>
              <a:gd name="connsiteX6" fmla="*/ 10421600 w 10421846"/>
              <a:gd name="connsiteY6" fmla="*/ 4337251 h 4344169"/>
              <a:gd name="connsiteX7" fmla="*/ 0 w 10421846"/>
              <a:gd name="connsiteY7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9471308 w 10421846"/>
              <a:gd name="connsiteY2" fmla="*/ 4344169 h 4344169"/>
              <a:gd name="connsiteX3" fmla="*/ 9467870 w 10421846"/>
              <a:gd name="connsiteY3" fmla="*/ 13068 h 4344169"/>
              <a:gd name="connsiteX4" fmla="*/ 10399415 w 10421846"/>
              <a:gd name="connsiteY4" fmla="*/ 0 h 4344169"/>
              <a:gd name="connsiteX5" fmla="*/ 10421600 w 10421846"/>
              <a:gd name="connsiteY5" fmla="*/ 4337251 h 4344169"/>
              <a:gd name="connsiteX6" fmla="*/ 0 w 10421846"/>
              <a:gd name="connsiteY6" fmla="*/ 4320482 h 4344169"/>
              <a:gd name="connsiteX0" fmla="*/ 2304 w 10424150"/>
              <a:gd name="connsiteY0" fmla="*/ 4320482 h 4657457"/>
              <a:gd name="connsiteX1" fmla="*/ 9473612 w 10424150"/>
              <a:gd name="connsiteY1" fmla="*/ 4344169 h 4657457"/>
              <a:gd name="connsiteX2" fmla="*/ 9470174 w 10424150"/>
              <a:gd name="connsiteY2" fmla="*/ 13068 h 4657457"/>
              <a:gd name="connsiteX3" fmla="*/ 10401719 w 10424150"/>
              <a:gd name="connsiteY3" fmla="*/ 0 h 4657457"/>
              <a:gd name="connsiteX4" fmla="*/ 10423904 w 10424150"/>
              <a:gd name="connsiteY4" fmla="*/ 4337251 h 4657457"/>
              <a:gd name="connsiteX5" fmla="*/ 2304 w 10424150"/>
              <a:gd name="connsiteY5" fmla="*/ 4320482 h 4657457"/>
              <a:gd name="connsiteX0" fmla="*/ 953730 w 953976"/>
              <a:gd name="connsiteY0" fmla="*/ 4337251 h 4344169"/>
              <a:gd name="connsiteX1" fmla="*/ 3438 w 953976"/>
              <a:gd name="connsiteY1" fmla="*/ 4344169 h 4344169"/>
              <a:gd name="connsiteX2" fmla="*/ 0 w 953976"/>
              <a:gd name="connsiteY2" fmla="*/ 13068 h 4344169"/>
              <a:gd name="connsiteX3" fmla="*/ 931545 w 953976"/>
              <a:gd name="connsiteY3" fmla="*/ 0 h 4344169"/>
              <a:gd name="connsiteX4" fmla="*/ 953730 w 953976"/>
              <a:gd name="connsiteY4" fmla="*/ 4337251 h 4344169"/>
              <a:gd name="connsiteX0" fmla="*/ 953730 w 955971"/>
              <a:gd name="connsiteY0" fmla="*/ 4356301 h 4363219"/>
              <a:gd name="connsiteX1" fmla="*/ 3438 w 955971"/>
              <a:gd name="connsiteY1" fmla="*/ 4363219 h 4363219"/>
              <a:gd name="connsiteX2" fmla="*/ 0 w 955971"/>
              <a:gd name="connsiteY2" fmla="*/ 32118 h 4363219"/>
              <a:gd name="connsiteX3" fmla="*/ 955971 w 955971"/>
              <a:gd name="connsiteY3" fmla="*/ 0 h 4363219"/>
              <a:gd name="connsiteX4" fmla="*/ 953730 w 955971"/>
              <a:gd name="connsiteY4" fmla="*/ 4356301 h 4363219"/>
              <a:gd name="connsiteX0" fmla="*/ 953730 w 955971"/>
              <a:gd name="connsiteY0" fmla="*/ 4356301 h 4363219"/>
              <a:gd name="connsiteX1" fmla="*/ 3438 w 955971"/>
              <a:gd name="connsiteY1" fmla="*/ 4363219 h 4363219"/>
              <a:gd name="connsiteX2" fmla="*/ 0 w 955971"/>
              <a:gd name="connsiteY2" fmla="*/ 32118 h 4363219"/>
              <a:gd name="connsiteX3" fmla="*/ 955971 w 955971"/>
              <a:gd name="connsiteY3" fmla="*/ 0 h 4363219"/>
              <a:gd name="connsiteX4" fmla="*/ 953730 w 955971"/>
              <a:gd name="connsiteY4" fmla="*/ 4356301 h 4363219"/>
              <a:gd name="connsiteX0" fmla="*/ 953730 w 955971"/>
              <a:gd name="connsiteY0" fmla="*/ 4371808 h 4378726"/>
              <a:gd name="connsiteX1" fmla="*/ 3438 w 955971"/>
              <a:gd name="connsiteY1" fmla="*/ 4378726 h 4378726"/>
              <a:gd name="connsiteX2" fmla="*/ 0 w 955971"/>
              <a:gd name="connsiteY2" fmla="*/ 0 h 4378726"/>
              <a:gd name="connsiteX3" fmla="*/ 955971 w 955971"/>
              <a:gd name="connsiteY3" fmla="*/ 15507 h 4378726"/>
              <a:gd name="connsiteX4" fmla="*/ 953730 w 955971"/>
              <a:gd name="connsiteY4" fmla="*/ 4371808 h 4378726"/>
              <a:gd name="connsiteX0" fmla="*/ 961872 w 964113"/>
              <a:gd name="connsiteY0" fmla="*/ 4356301 h 4363219"/>
              <a:gd name="connsiteX1" fmla="*/ 11580 w 964113"/>
              <a:gd name="connsiteY1" fmla="*/ 4363219 h 4363219"/>
              <a:gd name="connsiteX2" fmla="*/ 0 w 964113"/>
              <a:gd name="connsiteY2" fmla="*/ 13068 h 4363219"/>
              <a:gd name="connsiteX3" fmla="*/ 964113 w 964113"/>
              <a:gd name="connsiteY3" fmla="*/ 0 h 4363219"/>
              <a:gd name="connsiteX4" fmla="*/ 961872 w 964113"/>
              <a:gd name="connsiteY4" fmla="*/ 4356301 h 4363219"/>
              <a:gd name="connsiteX0" fmla="*/ 961872 w 964113"/>
              <a:gd name="connsiteY0" fmla="*/ 4356301 h 4363219"/>
              <a:gd name="connsiteX1" fmla="*/ 11580 w 964113"/>
              <a:gd name="connsiteY1" fmla="*/ 4363219 h 4363219"/>
              <a:gd name="connsiteX2" fmla="*/ 0 w 964113"/>
              <a:gd name="connsiteY2" fmla="*/ 13068 h 4363219"/>
              <a:gd name="connsiteX3" fmla="*/ 964113 w 964113"/>
              <a:gd name="connsiteY3" fmla="*/ 0 h 4363219"/>
              <a:gd name="connsiteX4" fmla="*/ 961872 w 964113"/>
              <a:gd name="connsiteY4" fmla="*/ 4356301 h 4363219"/>
              <a:gd name="connsiteX0" fmla="*/ 961872 w 964113"/>
              <a:gd name="connsiteY0" fmla="*/ 4356301 h 4363219"/>
              <a:gd name="connsiteX1" fmla="*/ 11580 w 964113"/>
              <a:gd name="connsiteY1" fmla="*/ 4363219 h 4363219"/>
              <a:gd name="connsiteX2" fmla="*/ 0 w 964113"/>
              <a:gd name="connsiteY2" fmla="*/ 3543 h 4363219"/>
              <a:gd name="connsiteX3" fmla="*/ 964113 w 964113"/>
              <a:gd name="connsiteY3" fmla="*/ 0 h 4363219"/>
              <a:gd name="connsiteX4" fmla="*/ 961872 w 964113"/>
              <a:gd name="connsiteY4" fmla="*/ 4356301 h 4363219"/>
              <a:gd name="connsiteX0" fmla="*/ 961872 w 964113"/>
              <a:gd name="connsiteY0" fmla="*/ 4356301 h 4356301"/>
              <a:gd name="connsiteX1" fmla="*/ 3438 w 964113"/>
              <a:gd name="connsiteY1" fmla="*/ 4353694 h 4356301"/>
              <a:gd name="connsiteX2" fmla="*/ 0 w 964113"/>
              <a:gd name="connsiteY2" fmla="*/ 3543 h 4356301"/>
              <a:gd name="connsiteX3" fmla="*/ 964113 w 964113"/>
              <a:gd name="connsiteY3" fmla="*/ 0 h 4356301"/>
              <a:gd name="connsiteX4" fmla="*/ 961872 w 964113"/>
              <a:gd name="connsiteY4" fmla="*/ 4356301 h 4356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4113" h="4356301">
                <a:moveTo>
                  <a:pt x="961872" y="4356301"/>
                </a:moveTo>
                <a:lnTo>
                  <a:pt x="3438" y="4353694"/>
                </a:lnTo>
                <a:lnTo>
                  <a:pt x="0" y="3543"/>
                </a:lnTo>
                <a:lnTo>
                  <a:pt x="964113" y="0"/>
                </a:lnTo>
                <a:cubicBezTo>
                  <a:pt x="960944" y="1438342"/>
                  <a:pt x="965041" y="2917959"/>
                  <a:pt x="961872" y="4356301"/>
                </a:cubicBezTo>
                <a:close/>
              </a:path>
            </a:pathLst>
          </a:custGeom>
          <a:gradFill flip="none" rotWithShape="1">
            <a:gsLst>
              <a:gs pos="77000">
                <a:srgbClr val="2D2D2D">
                  <a:alpha val="0"/>
                </a:srgbClr>
              </a:gs>
              <a:gs pos="0">
                <a:srgbClr val="2D2D2D">
                  <a:alpha val="52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Noto Sans KR Light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E8DD7AD-21DA-6E3D-2F3A-AB59ACBDE76A}"/>
              </a:ext>
            </a:extLst>
          </p:cNvPr>
          <p:cNvSpPr/>
          <p:nvPr/>
        </p:nvSpPr>
        <p:spPr>
          <a:xfrm>
            <a:off x="3685890" y="2479973"/>
            <a:ext cx="5101718" cy="135421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88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감사합니다 </a:t>
            </a:r>
            <a:endParaRPr lang="en-US" altLang="ko-KR" sz="8800" spc="-30" dirty="0">
              <a:solidFill>
                <a:schemeClr val="accent5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6874192B-C136-0E79-FE92-04B2125C628F}"/>
              </a:ext>
            </a:extLst>
          </p:cNvPr>
          <p:cNvSpPr/>
          <p:nvPr/>
        </p:nvSpPr>
        <p:spPr>
          <a:xfrm>
            <a:off x="455180" y="6459151"/>
            <a:ext cx="1948610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92041DB7-78D3-4577-843B-2EB1122427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839" y="4220783"/>
            <a:ext cx="2072790" cy="125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781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9220</TotalTime>
  <Words>740</Words>
  <Application>Microsoft Office PowerPoint</Application>
  <PresentationFormat>와이드스크린</PresentationFormat>
  <Paragraphs>130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7" baseType="lpstr">
      <vt:lpstr>Pretendard</vt:lpstr>
      <vt:lpstr>Pretendard ExtraBold</vt:lpstr>
      <vt:lpstr>맑은 고딕</vt:lpstr>
      <vt:lpstr>Pretendard Medium</vt:lpstr>
      <vt:lpstr>Wingdings</vt:lpstr>
      <vt:lpstr>Noto Sans KR Medium</vt:lpstr>
      <vt:lpstr>Arial</vt:lpstr>
      <vt:lpstr>Noto Sans KR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Design 3</dc:creator>
  <cp:lastModifiedBy>성욱 세이프웨어</cp:lastModifiedBy>
  <cp:revision>184</cp:revision>
  <dcterms:created xsi:type="dcterms:W3CDTF">2022-10-17T05:16:41Z</dcterms:created>
  <dcterms:modified xsi:type="dcterms:W3CDTF">2024-08-12T08:15:31Z</dcterms:modified>
</cp:coreProperties>
</file>