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14"/>
  </p:notesMasterIdLst>
  <p:sldIdLst>
    <p:sldId id="256" r:id="rId2"/>
    <p:sldId id="595" r:id="rId3"/>
    <p:sldId id="257" r:id="rId4"/>
    <p:sldId id="604" r:id="rId5"/>
    <p:sldId id="597" r:id="rId6"/>
    <p:sldId id="598" r:id="rId7"/>
    <p:sldId id="607" r:id="rId8"/>
    <p:sldId id="605" r:id="rId9"/>
    <p:sldId id="599" r:id="rId10"/>
    <p:sldId id="608" r:id="rId11"/>
    <p:sldId id="606" r:id="rId12"/>
    <p:sldId id="409" r:id="rId13"/>
  </p:sldIdLst>
  <p:sldSz cx="12192000" cy="6858000"/>
  <p:notesSz cx="6858000" cy="9144000"/>
  <p:embeddedFontLst>
    <p:embeddedFont>
      <p:font typeface="Noto Sans KR Light" panose="020B0600000101010101" charset="-127"/>
      <p:regular r:id="rId15"/>
    </p:embeddedFont>
    <p:embeddedFont>
      <p:font typeface="Noto Sans KR Medium" panose="020B0600000101010101" charset="-127"/>
      <p:regular r:id="rId16"/>
    </p:embeddedFont>
    <p:embeddedFont>
      <p:font typeface="Pretendard" panose="020B0600000101010101" charset="-127"/>
      <p:regular r:id="rId17"/>
      <p:bold r:id="rId18"/>
    </p:embeddedFont>
    <p:embeddedFont>
      <p:font typeface="Pretendard ExtraBold" panose="020B0600000101010101" charset="-127"/>
      <p:bold r:id="rId19"/>
    </p:embeddedFont>
    <p:embeddedFont>
      <p:font typeface="Pretendard Medium" panose="020B0600000101010101" charset="-127"/>
      <p:regular r:id="rId20"/>
    </p:embeddedFont>
    <p:embeddedFont>
      <p:font typeface="맑은 고딕" panose="020B0503020000020004" pitchFamily="50" charset="-127"/>
      <p:regular r:id="rId21"/>
      <p:bold r:id="rId22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187" userDrawn="1">
          <p15:clr>
            <a:srgbClr val="A4A3A4"/>
          </p15:clr>
        </p15:guide>
        <p15:guide id="4" orient="horz" pos="4156" userDrawn="1">
          <p15:clr>
            <a:srgbClr val="A4A3A4"/>
          </p15:clr>
        </p15:guide>
        <p15:guide id="5" pos="257" userDrawn="1">
          <p15:clr>
            <a:srgbClr val="A4A3A4"/>
          </p15:clr>
        </p15:guide>
        <p15:guide id="6" pos="742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orient="horz" pos="572" userDrawn="1">
          <p15:clr>
            <a:srgbClr val="A4A3A4"/>
          </p15:clr>
        </p15:guide>
        <p15:guide id="9" orient="horz" pos="75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4E79"/>
    <a:srgbClr val="225688"/>
    <a:srgbClr val="3399FF"/>
    <a:srgbClr val="FFB71B"/>
    <a:srgbClr val="FFFF00"/>
    <a:srgbClr val="FF6600"/>
    <a:srgbClr val="FFC64A"/>
    <a:srgbClr val="0082C8"/>
    <a:srgbClr val="9966FF"/>
    <a:srgbClr val="CC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918" autoAdjust="0"/>
    <p:restoredTop sz="94881" autoAdjust="0"/>
  </p:normalViewPr>
  <p:slideViewPr>
    <p:cSldViewPr snapToGrid="0" showGuides="1">
      <p:cViewPr varScale="1">
        <p:scale>
          <a:sx n="104" d="100"/>
          <a:sy n="104" d="100"/>
        </p:scale>
        <p:origin x="132" y="168"/>
      </p:cViewPr>
      <p:guideLst>
        <p:guide orient="horz" pos="2160"/>
        <p:guide pos="3840"/>
        <p:guide orient="horz" pos="187"/>
        <p:guide orient="horz" pos="4156"/>
        <p:guide pos="257"/>
        <p:guide pos="7423"/>
        <p:guide orient="horz" pos="323"/>
        <p:guide orient="horz" pos="572"/>
        <p:guide orient="horz" pos="754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-26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3D3307-D73C-4A00-9D9C-5739707D882F}" type="datetimeFigureOut">
              <a:rPr lang="ko-KR" altLang="en-US" smtClean="0"/>
              <a:t>2024-08-13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F7942C-8A0C-4787-A5FC-162482523A1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649154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361C0C6-836E-EC38-38AB-B72E1DC33A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CEF9F846-7407-A3CD-5ACF-C247DE6DDE6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2B85DE7-D14F-5F3D-5C9A-E02E0AD207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EBBDC-42AC-4608-AB54-0B7DF4315AEF}" type="datetimeFigureOut">
              <a:rPr lang="ko-KR" altLang="en-US" smtClean="0"/>
              <a:t>2024-08-13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88E1782-3DF5-2B4F-F926-22336DFF6B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3A9D75B-244D-8ED6-B26A-35C36E956E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F76AB-82A4-4B5A-A3F0-95FEAEA557E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78766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B21BD25-C744-13B2-54CB-582A611861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5C99A65-4CFB-6962-F7C6-A8B58FBF1C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47B4B90-81B4-50BE-7E7A-13A0435F2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EBBDC-42AC-4608-AB54-0B7DF4315AEF}" type="datetimeFigureOut">
              <a:rPr lang="ko-KR" altLang="en-US" smtClean="0"/>
              <a:t>2024-08-13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E7B2F35-EF31-1C46-3D34-AC7D8B1AEF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01554FF-0800-CF2C-8ECA-0A74A63C93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F76AB-82A4-4B5A-A3F0-95FEAEA557E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62225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689FF24-33D7-7CBB-7875-31DC122C50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6E56292-F36A-D063-BDCF-8B98B0E854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56C0BBF-9054-9E64-F6CF-505F17124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EBBDC-42AC-4608-AB54-0B7DF4315AEF}" type="datetimeFigureOut">
              <a:rPr lang="ko-KR" altLang="en-US" smtClean="0"/>
              <a:t>2024-08-13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D102B25-2672-9642-6558-57838FC833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6443F3C-7823-FB85-2F33-F010FD615D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F76AB-82A4-4B5A-A3F0-95FEAEA557E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26662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CCD20F6-880C-41E3-60FA-7FE4B2B906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F0D4D47-C2AE-8EE6-87E8-C28FB68C56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ADA96686-32FF-78B9-6496-AAFC950821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48A3213-3C4C-C437-678A-90C4ED42C2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EBBDC-42AC-4608-AB54-0B7DF4315AEF}" type="datetimeFigureOut">
              <a:rPr lang="ko-KR" altLang="en-US" smtClean="0"/>
              <a:t>2024-08-13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6441EB7-43DB-5264-B309-9B90EE0EFF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0D2554D-F837-5E80-2160-AF0D8E75E2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F76AB-82A4-4B5A-A3F0-95FEAEA557E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53973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74A68B5-FC88-9CA8-2E76-6E9D5A774E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8D94F28-A156-065D-36ED-266785C4ED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8319211-9B63-DC94-E864-2A10725FEC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11A1A5C9-2FA0-9E96-89EE-184F85A77BB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D7390809-9EAE-3E63-24F9-7592A14C378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17698A7D-DC3C-D4EB-BC25-439A31C371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EBBDC-42AC-4608-AB54-0B7DF4315AEF}" type="datetimeFigureOut">
              <a:rPr lang="ko-KR" altLang="en-US" smtClean="0"/>
              <a:t>2024-08-13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1B469400-FB3E-14C8-AE8D-A490FBD8F4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74163A62-4BCA-B7F4-BC8B-0AD37D0752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F76AB-82A4-4B5A-A3F0-95FEAEA557E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44835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A085129-95D3-2EEC-3D76-C632B70786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612622D9-4E6E-F29F-C95C-560923FDC8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EBBDC-42AC-4608-AB54-0B7DF4315AEF}" type="datetimeFigureOut">
              <a:rPr lang="ko-KR" altLang="en-US" smtClean="0"/>
              <a:t>2024-08-13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9D8A5014-72D0-E5FD-4F5D-2A89D60C00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CE7E525E-8964-EE1C-CAD2-2CBACB6A1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F76AB-82A4-4B5A-A3F0-95FEAEA557E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6558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D79A6952-C5DD-F47A-BAEE-1A2025D68F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EBBDC-42AC-4608-AB54-0B7DF4315AEF}" type="datetimeFigureOut">
              <a:rPr lang="ko-KR" altLang="en-US" smtClean="0"/>
              <a:t>2024-08-13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ECF981A5-02BB-773E-CF03-EE749A1B5F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1BA67B3-58B7-49F6-3A41-971A708A8E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F76AB-82A4-4B5A-A3F0-95FEAEA557E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66242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4D8940D-6D2C-2C51-DC2C-D34C8910E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C391FB3-8FFA-1699-970A-5105D83680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3D107E76-B496-3AD4-84DE-86DFDE2BCB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892DAE8-02A5-6FC5-06ED-E2DC33FAF5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EBBDC-42AC-4608-AB54-0B7DF4315AEF}" type="datetimeFigureOut">
              <a:rPr lang="ko-KR" altLang="en-US" smtClean="0"/>
              <a:t>2024-08-13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A6CA57E-CD7C-9649-9CF0-92666C8981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4078925-DC75-FA83-E09A-21097C3E9E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F76AB-82A4-4B5A-A3F0-95FEAEA557E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77734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492E184-11B7-10BE-48E7-09E4D8770A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8C6869A8-950E-41BB-B05E-41C84AB09BB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89DCD6B5-093A-FC18-60B7-A1C5D62D6E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817E9DE-D334-54D8-332F-18D6E24DF8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EBBDC-42AC-4608-AB54-0B7DF4315AEF}" type="datetimeFigureOut">
              <a:rPr lang="ko-KR" altLang="en-US" smtClean="0"/>
              <a:t>2024-08-13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41C3C19-1FEF-4A13-B31A-3E30F89BC1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C07EB2A-7C05-568B-E47F-48478F0F68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F76AB-82A4-4B5A-A3F0-95FEAEA557E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955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9C7D1E7-8095-8353-80F9-A5FBDB3D6D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FB696DDE-69B2-4358-4834-F23213844B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4F1399F-9C00-8501-2BA3-C4567CB1E6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EBBDC-42AC-4608-AB54-0B7DF4315AEF}" type="datetimeFigureOut">
              <a:rPr lang="ko-KR" altLang="en-US" smtClean="0"/>
              <a:t>2024-08-13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4E1FAE2-BD81-6D4F-0994-61E146035F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A0FE056-06C7-4F24-6DD4-67034A156E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F76AB-82A4-4B5A-A3F0-95FEAEA557E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3860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3101B3A0-EEA6-56F6-274C-80E29A970DD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CAFC606B-2CC2-3891-EFE6-4FA0AE809E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B4349D6-A714-4A0C-20FF-9D1841FFDE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EBBDC-42AC-4608-AB54-0B7DF4315AEF}" type="datetimeFigureOut">
              <a:rPr lang="ko-KR" altLang="en-US" smtClean="0"/>
              <a:t>2024-08-13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AA06E5A-15CF-B280-A180-F758FC61DD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FA7771A-C8DD-0777-AD6F-D06F5B3F3B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F76AB-82A4-4B5A-A3F0-95FEAEA557E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35910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C22A189-76D2-35BE-424F-DBF6357685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0F48A61-0C36-FFAB-4021-2E0836AEED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B18999E-4166-095C-0FD6-B06535B9DD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AEBBDC-42AC-4608-AB54-0B7DF4315AEF}" type="datetimeFigureOut">
              <a:rPr lang="ko-KR" altLang="en-US" smtClean="0"/>
              <a:t>2024-08-13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D6E1155-1D51-819E-ED97-55EA394242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0ACE0CE-9ECF-DD8E-5E80-F29BB9C97A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DF76AB-82A4-4B5A-A3F0-95FEAEA557E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09998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svg"/><Relationship Id="rId7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svg"/><Relationship Id="rId7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7.png"/><Relationship Id="rId4" Type="http://schemas.microsoft.com/office/2007/relationships/hdphoto" Target="../media/hdphoto2.wdp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2.svg"/><Relationship Id="rId7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9.png"/><Relationship Id="rId10" Type="http://schemas.openxmlformats.org/officeDocument/2006/relationships/image" Target="../media/image19.jpg"/><Relationship Id="rId4" Type="http://schemas.openxmlformats.org/officeDocument/2006/relationships/image" Target="../media/image8.png"/><Relationship Id="rId9" Type="http://schemas.openxmlformats.org/officeDocument/2006/relationships/image" Target="../media/image18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2.svg"/><Relationship Id="rId7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.svg"/><Relationship Id="rId7" Type="http://schemas.openxmlformats.org/officeDocument/2006/relationships/image" Target="../media/image2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.svg"/><Relationship Id="rId7" Type="http://schemas.openxmlformats.org/officeDocument/2006/relationships/image" Target="../media/image2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.svg"/><Relationship Id="rId7" Type="http://schemas.openxmlformats.org/officeDocument/2006/relationships/image" Target="../media/image2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.svg"/><Relationship Id="rId7" Type="http://schemas.openxmlformats.org/officeDocument/2006/relationships/image" Target="../media/image2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직사각형 31">
            <a:extLst>
              <a:ext uri="{FF2B5EF4-FFF2-40B4-BE49-F238E27FC236}">
                <a16:creationId xmlns:a16="http://schemas.microsoft.com/office/drawing/2014/main" id="{27EA27B1-58FB-BCB2-20AE-5FC85E7FAA4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Noto Sans KR Medium"/>
            </a:endParaRPr>
          </a:p>
        </p:txBody>
      </p:sp>
      <p:pic>
        <p:nvPicPr>
          <p:cNvPr id="16" name="그래픽 15">
            <a:extLst>
              <a:ext uri="{FF2B5EF4-FFF2-40B4-BE49-F238E27FC236}">
                <a16:creationId xmlns:a16="http://schemas.microsoft.com/office/drawing/2014/main" id="{2625D158-F68E-17CA-267C-0B50F4C23A2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7793" r="27301"/>
          <a:stretch/>
        </p:blipFill>
        <p:spPr>
          <a:xfrm rot="10800000" flipH="1">
            <a:off x="-108987" y="-10601"/>
            <a:ext cx="12192000" cy="6761614"/>
          </a:xfrm>
          <a:prstGeom prst="rect">
            <a:avLst/>
          </a:prstGeom>
        </p:spPr>
      </p:pic>
      <p:sp>
        <p:nvSpPr>
          <p:cNvPr id="35" name="타원 34">
            <a:extLst>
              <a:ext uri="{FF2B5EF4-FFF2-40B4-BE49-F238E27FC236}">
                <a16:creationId xmlns:a16="http://schemas.microsoft.com/office/drawing/2014/main" id="{292AE656-8EAE-1061-27EF-BE77A82C7DA9}"/>
              </a:ext>
            </a:extLst>
          </p:cNvPr>
          <p:cNvSpPr/>
          <p:nvPr/>
        </p:nvSpPr>
        <p:spPr>
          <a:xfrm>
            <a:off x="4587379" y="1736393"/>
            <a:ext cx="3796692" cy="3796692"/>
          </a:xfrm>
          <a:prstGeom prst="ellipse">
            <a:avLst/>
          </a:prstGeom>
          <a:solidFill>
            <a:schemeClr val="bg1">
              <a:lumMod val="95000"/>
              <a:alpha val="1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Noto Sans KR Medium"/>
            </a:endParaRPr>
          </a:p>
        </p:txBody>
      </p:sp>
      <p:sp>
        <p:nvSpPr>
          <p:cNvPr id="33" name="타원 32">
            <a:extLst>
              <a:ext uri="{FF2B5EF4-FFF2-40B4-BE49-F238E27FC236}">
                <a16:creationId xmlns:a16="http://schemas.microsoft.com/office/drawing/2014/main" id="{5AC31C51-31D6-826A-3FA0-0F2E688F35AC}"/>
              </a:ext>
            </a:extLst>
          </p:cNvPr>
          <p:cNvSpPr/>
          <p:nvPr/>
        </p:nvSpPr>
        <p:spPr>
          <a:xfrm>
            <a:off x="5845814" y="468275"/>
            <a:ext cx="6237199" cy="6237199"/>
          </a:xfrm>
          <a:prstGeom prst="ellipse">
            <a:avLst/>
          </a:prstGeom>
          <a:solidFill>
            <a:schemeClr val="bg1">
              <a:lumMod val="95000"/>
              <a:alpha val="1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Noto Sans KR Medium"/>
            </a:endParaRPr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84799BDB-8DD3-44A6-95B6-DAE11BF5947B}"/>
              </a:ext>
            </a:extLst>
          </p:cNvPr>
          <p:cNvSpPr/>
          <p:nvPr/>
        </p:nvSpPr>
        <p:spPr>
          <a:xfrm>
            <a:off x="455180" y="6459151"/>
            <a:ext cx="1959511" cy="138499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as of 2024.08 I  </a:t>
            </a:r>
            <a:r>
              <a:rPr lang="ko-KR" altLang="en-US" sz="900" b="1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세이프웨어    </a:t>
            </a: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I</a:t>
            </a:r>
            <a:r>
              <a:rPr lang="ko-KR" altLang="en-US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</a:t>
            </a: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	  </a:t>
            </a:r>
            <a:r>
              <a:rPr lang="ko-KR" altLang="en-US" sz="900" spc="-30" dirty="0" err="1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김솔</a:t>
            </a:r>
            <a:r>
              <a:rPr lang="ko-KR" altLang="en-US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매니저</a:t>
            </a:r>
            <a:endParaRPr lang="en-US" altLang="ko-KR" sz="900" spc="-30" dirty="0">
              <a:solidFill>
                <a:srgbClr val="2D2D2D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2A63606E-BF5A-A0F6-3814-59B1E8ACBBC9}"/>
              </a:ext>
            </a:extLst>
          </p:cNvPr>
          <p:cNvSpPr/>
          <p:nvPr/>
        </p:nvSpPr>
        <p:spPr>
          <a:xfrm>
            <a:off x="1920311" y="1412930"/>
            <a:ext cx="3244478" cy="230832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latinLnBrk="0"/>
            <a:r>
              <a:rPr lang="en-US" altLang="ko-KR" sz="1500" b="1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Advancing Technology for Humanity</a:t>
            </a:r>
          </a:p>
        </p:txBody>
      </p:sp>
      <p:pic>
        <p:nvPicPr>
          <p:cNvPr id="21" name="그래픽 20">
            <a:extLst>
              <a:ext uri="{FF2B5EF4-FFF2-40B4-BE49-F238E27FC236}">
                <a16:creationId xmlns:a16="http://schemas.microsoft.com/office/drawing/2014/main" id="{99A3762E-2B3E-D00C-4BCD-A1D98B82771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t="96900" r="27301" b="1844"/>
          <a:stretch/>
        </p:blipFill>
        <p:spPr>
          <a:xfrm rot="10800000" flipH="1">
            <a:off x="1" y="-1"/>
            <a:ext cx="12192000" cy="92120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065F8AD6-DDB2-8305-9543-4062ACA5DEA7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312" y="1156022"/>
            <a:ext cx="3244478" cy="164277"/>
          </a:xfrm>
          <a:prstGeom prst="rect">
            <a:avLst/>
          </a:prstGeom>
        </p:spPr>
      </p:pic>
      <p:grpSp>
        <p:nvGrpSpPr>
          <p:cNvPr id="15" name="그룹 14">
            <a:extLst>
              <a:ext uri="{FF2B5EF4-FFF2-40B4-BE49-F238E27FC236}">
                <a16:creationId xmlns:a16="http://schemas.microsoft.com/office/drawing/2014/main" id="{49D063B2-E415-3DA9-BAF9-E93998CE578F}"/>
              </a:ext>
            </a:extLst>
          </p:cNvPr>
          <p:cNvGrpSpPr/>
          <p:nvPr/>
        </p:nvGrpSpPr>
        <p:grpSpPr>
          <a:xfrm>
            <a:off x="504673" y="-6348"/>
            <a:ext cx="1152245" cy="1650110"/>
            <a:chOff x="1361127" y="-8083"/>
            <a:chExt cx="1152245" cy="1650110"/>
          </a:xfrm>
          <a:solidFill>
            <a:srgbClr val="0082C8"/>
          </a:solidFill>
        </p:grpSpPr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A9D748E2-B164-23EF-EDF2-C4D3041B92F7}"/>
                </a:ext>
              </a:extLst>
            </p:cNvPr>
            <p:cNvSpPr/>
            <p:nvPr/>
          </p:nvSpPr>
          <p:spPr>
            <a:xfrm>
              <a:off x="1361127" y="-8083"/>
              <a:ext cx="1152245" cy="1650110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3399FF"/>
                </a:solidFill>
              </a:endParaRPr>
            </a:p>
          </p:txBody>
        </p:sp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D669F9AD-77F0-FE1A-A767-2D253B95444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27310" y="822687"/>
              <a:ext cx="799752" cy="700831"/>
            </a:xfrm>
            <a:prstGeom prst="rect">
              <a:avLst/>
            </a:prstGeom>
            <a:grpFill/>
          </p:spPr>
        </p:pic>
      </p:grpSp>
      <p:sp>
        <p:nvSpPr>
          <p:cNvPr id="19" name="TextBox 18">
            <a:extLst>
              <a:ext uri="{FF2B5EF4-FFF2-40B4-BE49-F238E27FC236}">
                <a16:creationId xmlns:a16="http://schemas.microsoft.com/office/drawing/2014/main" id="{190FE13A-BED0-9299-35CD-304D9D8125EB}"/>
              </a:ext>
            </a:extLst>
          </p:cNvPr>
          <p:cNvSpPr txBox="1"/>
          <p:nvPr/>
        </p:nvSpPr>
        <p:spPr>
          <a:xfrm>
            <a:off x="455180" y="318554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C921E5E8-58FA-4F1F-B7F8-F1B1326FF9E9}"/>
              </a:ext>
            </a:extLst>
          </p:cNvPr>
          <p:cNvSpPr/>
          <p:nvPr/>
        </p:nvSpPr>
        <p:spPr>
          <a:xfrm>
            <a:off x="4504919" y="2785867"/>
            <a:ext cx="5404469" cy="1846659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6000" spc="-30" dirty="0">
                <a:solidFill>
                  <a:schemeClr val="accent3">
                    <a:lumMod val="5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노인 낙상 앱</a:t>
            </a:r>
            <a:endParaRPr lang="en-US" altLang="ko-KR" sz="6000" spc="-30" dirty="0">
              <a:solidFill>
                <a:schemeClr val="accent3">
                  <a:lumMod val="50000"/>
                </a:schemeClr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  <a:p>
            <a:pPr defTabSz="696806">
              <a:defRPr/>
            </a:pPr>
            <a:r>
              <a:rPr lang="en-US" altLang="ko-KR" sz="6000" spc="-30" dirty="0">
                <a:solidFill>
                  <a:schemeClr val="accent3">
                    <a:lumMod val="5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REDY</a:t>
            </a:r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F1BE3726-D6F8-461F-9D85-1D52AA1F2BD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3565" y="2668266"/>
            <a:ext cx="2119454" cy="2119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033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repeatCount="indefinite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4.44444E-6 L -1.25E-6 0.00972 " pathEditMode="relative" rAng="0" ptsTypes="AA">
                                      <p:cBhvr>
                                        <p:cTn id="9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86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repeatCount="indefinite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2.59259E-6 L 4.375E-6 0.00972 " pathEditMode="relative" rAng="0" ptsTypes="AA">
                                      <p:cBhvr>
                                        <p:cTn id="14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86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5" grpId="1" animBg="1"/>
      <p:bldP spid="33" grpId="0" animBg="1"/>
      <p:bldP spid="33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직사각형 31">
            <a:extLst>
              <a:ext uri="{FF2B5EF4-FFF2-40B4-BE49-F238E27FC236}">
                <a16:creationId xmlns:a16="http://schemas.microsoft.com/office/drawing/2014/main" id="{27EA27B1-58FB-BCB2-20AE-5FC85E7FAA4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Noto Sans KR Medium"/>
            </a:endParaRPr>
          </a:p>
        </p:txBody>
      </p:sp>
      <p:pic>
        <p:nvPicPr>
          <p:cNvPr id="16" name="그래픽 15">
            <a:extLst>
              <a:ext uri="{FF2B5EF4-FFF2-40B4-BE49-F238E27FC236}">
                <a16:creationId xmlns:a16="http://schemas.microsoft.com/office/drawing/2014/main" id="{2625D158-F68E-17CA-267C-0B50F4C23A2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7793" r="27301"/>
          <a:stretch/>
        </p:blipFill>
        <p:spPr>
          <a:xfrm rot="10800000" flipH="1">
            <a:off x="-108987" y="-10601"/>
            <a:ext cx="12192000" cy="6761614"/>
          </a:xfrm>
          <a:prstGeom prst="rect">
            <a:avLst/>
          </a:prstGeom>
        </p:spPr>
      </p:pic>
      <p:sp>
        <p:nvSpPr>
          <p:cNvPr id="35" name="타원 34">
            <a:extLst>
              <a:ext uri="{FF2B5EF4-FFF2-40B4-BE49-F238E27FC236}">
                <a16:creationId xmlns:a16="http://schemas.microsoft.com/office/drawing/2014/main" id="{292AE656-8EAE-1061-27EF-BE77A82C7DA9}"/>
              </a:ext>
            </a:extLst>
          </p:cNvPr>
          <p:cNvSpPr/>
          <p:nvPr/>
        </p:nvSpPr>
        <p:spPr>
          <a:xfrm>
            <a:off x="4587379" y="1736393"/>
            <a:ext cx="3796692" cy="3796692"/>
          </a:xfrm>
          <a:prstGeom prst="ellipse">
            <a:avLst/>
          </a:prstGeom>
          <a:solidFill>
            <a:schemeClr val="bg1">
              <a:lumMod val="95000"/>
              <a:alpha val="1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Noto Sans KR Medium"/>
            </a:endParaRPr>
          </a:p>
        </p:txBody>
      </p:sp>
      <p:sp>
        <p:nvSpPr>
          <p:cNvPr id="33" name="타원 32">
            <a:extLst>
              <a:ext uri="{FF2B5EF4-FFF2-40B4-BE49-F238E27FC236}">
                <a16:creationId xmlns:a16="http://schemas.microsoft.com/office/drawing/2014/main" id="{5AC31C51-31D6-826A-3FA0-0F2E688F35AC}"/>
              </a:ext>
            </a:extLst>
          </p:cNvPr>
          <p:cNvSpPr/>
          <p:nvPr/>
        </p:nvSpPr>
        <p:spPr>
          <a:xfrm>
            <a:off x="5845814" y="468275"/>
            <a:ext cx="6237199" cy="6237199"/>
          </a:xfrm>
          <a:prstGeom prst="ellipse">
            <a:avLst/>
          </a:prstGeom>
          <a:solidFill>
            <a:schemeClr val="bg1">
              <a:lumMod val="95000"/>
              <a:alpha val="1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Noto Sans KR Medium"/>
            </a:endParaRPr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84799BDB-8DD3-44A6-95B6-DAE11BF5947B}"/>
              </a:ext>
            </a:extLst>
          </p:cNvPr>
          <p:cNvSpPr/>
          <p:nvPr/>
        </p:nvSpPr>
        <p:spPr>
          <a:xfrm>
            <a:off x="455180" y="6459151"/>
            <a:ext cx="1959511" cy="138499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as of 2024.08 I  </a:t>
            </a:r>
            <a:r>
              <a:rPr lang="ko-KR" altLang="en-US" sz="900" b="1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세이프웨어    </a:t>
            </a: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I</a:t>
            </a:r>
            <a:r>
              <a:rPr lang="ko-KR" altLang="en-US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</a:t>
            </a: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	  </a:t>
            </a:r>
            <a:r>
              <a:rPr lang="ko-KR" altLang="en-US" sz="900" spc="-30" dirty="0" err="1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김솔</a:t>
            </a:r>
            <a:r>
              <a:rPr lang="ko-KR" altLang="en-US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매니저</a:t>
            </a:r>
            <a:endParaRPr lang="en-US" altLang="ko-KR" sz="900" spc="-30" dirty="0">
              <a:solidFill>
                <a:srgbClr val="2D2D2D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2A63606E-BF5A-A0F6-3814-59B1E8ACBBC9}"/>
              </a:ext>
            </a:extLst>
          </p:cNvPr>
          <p:cNvSpPr/>
          <p:nvPr/>
        </p:nvSpPr>
        <p:spPr>
          <a:xfrm>
            <a:off x="1920311" y="1412930"/>
            <a:ext cx="3244478" cy="230832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latinLnBrk="0"/>
            <a:r>
              <a:rPr lang="en-US" altLang="ko-KR" sz="1500" b="1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Advancing Technology for Humanity</a:t>
            </a:r>
          </a:p>
        </p:txBody>
      </p:sp>
      <p:pic>
        <p:nvPicPr>
          <p:cNvPr id="21" name="그래픽 20">
            <a:extLst>
              <a:ext uri="{FF2B5EF4-FFF2-40B4-BE49-F238E27FC236}">
                <a16:creationId xmlns:a16="http://schemas.microsoft.com/office/drawing/2014/main" id="{99A3762E-2B3E-D00C-4BCD-A1D98B82771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t="96900" r="27301" b="1844"/>
          <a:stretch/>
        </p:blipFill>
        <p:spPr>
          <a:xfrm rot="10800000" flipH="1">
            <a:off x="1" y="-1"/>
            <a:ext cx="12192000" cy="92120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065F8AD6-DDB2-8305-9543-4062ACA5DEA7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312" y="1156022"/>
            <a:ext cx="3244478" cy="164277"/>
          </a:xfrm>
          <a:prstGeom prst="rect">
            <a:avLst/>
          </a:prstGeom>
        </p:spPr>
      </p:pic>
      <p:grpSp>
        <p:nvGrpSpPr>
          <p:cNvPr id="15" name="그룹 14">
            <a:extLst>
              <a:ext uri="{FF2B5EF4-FFF2-40B4-BE49-F238E27FC236}">
                <a16:creationId xmlns:a16="http://schemas.microsoft.com/office/drawing/2014/main" id="{49D063B2-E415-3DA9-BAF9-E93998CE578F}"/>
              </a:ext>
            </a:extLst>
          </p:cNvPr>
          <p:cNvGrpSpPr/>
          <p:nvPr/>
        </p:nvGrpSpPr>
        <p:grpSpPr>
          <a:xfrm>
            <a:off x="504673" y="-6348"/>
            <a:ext cx="1152245" cy="1650110"/>
            <a:chOff x="1361127" y="-8083"/>
            <a:chExt cx="1152245" cy="1650110"/>
          </a:xfrm>
          <a:solidFill>
            <a:srgbClr val="0082C8"/>
          </a:solidFill>
        </p:grpSpPr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A9D748E2-B164-23EF-EDF2-C4D3041B92F7}"/>
                </a:ext>
              </a:extLst>
            </p:cNvPr>
            <p:cNvSpPr/>
            <p:nvPr/>
          </p:nvSpPr>
          <p:spPr>
            <a:xfrm>
              <a:off x="1361127" y="-8083"/>
              <a:ext cx="1152245" cy="1650110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3399FF"/>
                </a:solidFill>
              </a:endParaRPr>
            </a:p>
          </p:txBody>
        </p:sp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D669F9AD-77F0-FE1A-A767-2D253B95444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27310" y="822687"/>
              <a:ext cx="799752" cy="700831"/>
            </a:xfrm>
            <a:prstGeom prst="rect">
              <a:avLst/>
            </a:prstGeom>
            <a:grpFill/>
          </p:spPr>
        </p:pic>
      </p:grpSp>
      <p:sp>
        <p:nvSpPr>
          <p:cNvPr id="19" name="TextBox 18">
            <a:extLst>
              <a:ext uri="{FF2B5EF4-FFF2-40B4-BE49-F238E27FC236}">
                <a16:creationId xmlns:a16="http://schemas.microsoft.com/office/drawing/2014/main" id="{190FE13A-BED0-9299-35CD-304D9D8125EB}"/>
              </a:ext>
            </a:extLst>
          </p:cNvPr>
          <p:cNvSpPr txBox="1"/>
          <p:nvPr/>
        </p:nvSpPr>
        <p:spPr>
          <a:xfrm>
            <a:off x="455180" y="318554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C921E5E8-58FA-4F1F-B7F8-F1B1326FF9E9}"/>
              </a:ext>
            </a:extLst>
          </p:cNvPr>
          <p:cNvSpPr/>
          <p:nvPr/>
        </p:nvSpPr>
        <p:spPr>
          <a:xfrm>
            <a:off x="2106764" y="2859987"/>
            <a:ext cx="1700387" cy="923330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6000" spc="-30" dirty="0">
                <a:solidFill>
                  <a:schemeClr val="accent3">
                    <a:lumMod val="5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목 차 </a:t>
            </a:r>
            <a:endParaRPr lang="en-US" altLang="ko-KR" sz="6000" spc="-30" dirty="0">
              <a:solidFill>
                <a:schemeClr val="accent3">
                  <a:lumMod val="50000"/>
                </a:schemeClr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898C7FA9-A17A-4DE4-B903-0C892F4161ED}"/>
              </a:ext>
            </a:extLst>
          </p:cNvPr>
          <p:cNvSpPr/>
          <p:nvPr/>
        </p:nvSpPr>
        <p:spPr>
          <a:xfrm>
            <a:off x="6315551" y="2990292"/>
            <a:ext cx="3698941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3200" spc="-30" dirty="0">
                <a:solidFill>
                  <a:schemeClr val="accent3">
                    <a:lumMod val="5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2.</a:t>
            </a:r>
            <a:r>
              <a:rPr lang="ko-KR" altLang="en-US" sz="3200" spc="-30" dirty="0">
                <a:solidFill>
                  <a:schemeClr val="accent3">
                    <a:lumMod val="5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</a:t>
            </a:r>
            <a:r>
              <a:rPr lang="ko-KR" altLang="en-US" sz="3200" spc="-30" dirty="0" err="1">
                <a:solidFill>
                  <a:schemeClr val="accent3">
                    <a:lumMod val="5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인트로</a:t>
            </a:r>
            <a:r>
              <a:rPr lang="ko-KR" altLang="en-US" sz="3200" spc="-30" dirty="0">
                <a:solidFill>
                  <a:schemeClr val="accent3">
                    <a:lumMod val="5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</a:t>
            </a:r>
            <a:r>
              <a:rPr lang="en-US" altLang="ko-KR" sz="3200" spc="-30" dirty="0">
                <a:solidFill>
                  <a:schemeClr val="accent3">
                    <a:lumMod val="5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UI</a:t>
            </a:r>
            <a:endParaRPr lang="en-US" altLang="ko-KR" sz="3200" spc="-30" dirty="0">
              <a:solidFill>
                <a:schemeClr val="accent3">
                  <a:lumMod val="75000"/>
                </a:schemeClr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65B04C15-E552-4246-9FB2-09F628B34EB4}"/>
              </a:ext>
            </a:extLst>
          </p:cNvPr>
          <p:cNvSpPr/>
          <p:nvPr/>
        </p:nvSpPr>
        <p:spPr>
          <a:xfrm>
            <a:off x="6315551" y="3896484"/>
            <a:ext cx="3698941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3200" spc="-30" dirty="0">
                <a:solidFill>
                  <a:schemeClr val="accent3">
                    <a:lumMod val="5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3.</a:t>
            </a:r>
            <a:r>
              <a:rPr lang="ko-KR" altLang="en-US" sz="3200" spc="-30" dirty="0">
                <a:solidFill>
                  <a:schemeClr val="accent3">
                    <a:lumMod val="5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사용자 </a:t>
            </a:r>
            <a:r>
              <a:rPr lang="en-US" altLang="ko-KR" sz="3200" spc="-30" dirty="0">
                <a:solidFill>
                  <a:schemeClr val="accent3">
                    <a:lumMod val="5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UI </a:t>
            </a:r>
            <a:r>
              <a:rPr lang="ko-KR" altLang="en-US" sz="3200" spc="-30" dirty="0">
                <a:solidFill>
                  <a:schemeClr val="accent3">
                    <a:lumMod val="5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및 기능</a:t>
            </a:r>
            <a:endParaRPr lang="en-US" altLang="ko-KR" sz="3200" spc="-30" dirty="0">
              <a:solidFill>
                <a:schemeClr val="accent3">
                  <a:lumMod val="75000"/>
                </a:schemeClr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682DFCBC-54A0-4892-B64B-9C6628228B48}"/>
              </a:ext>
            </a:extLst>
          </p:cNvPr>
          <p:cNvSpPr/>
          <p:nvPr/>
        </p:nvSpPr>
        <p:spPr>
          <a:xfrm>
            <a:off x="6315551" y="4780502"/>
            <a:ext cx="3698941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3200" spc="-30" dirty="0">
                <a:solidFill>
                  <a:schemeClr val="accent3">
                    <a:lumMod val="5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4.</a:t>
            </a:r>
            <a:r>
              <a:rPr lang="ko-KR" altLang="en-US" sz="3200" spc="-30" dirty="0">
                <a:solidFill>
                  <a:schemeClr val="accent3">
                    <a:lumMod val="5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보호자 </a:t>
            </a:r>
            <a:r>
              <a:rPr lang="en-US" altLang="ko-KR" sz="3200" spc="-30" dirty="0">
                <a:solidFill>
                  <a:schemeClr val="accent3">
                    <a:lumMod val="5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UI  </a:t>
            </a:r>
            <a:r>
              <a:rPr lang="ko-KR" altLang="en-US" sz="3200" spc="-30" dirty="0">
                <a:solidFill>
                  <a:schemeClr val="accent3">
                    <a:lumMod val="5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및 기능</a:t>
            </a:r>
            <a:endParaRPr lang="en-US" altLang="ko-KR" sz="3200" spc="-30" dirty="0">
              <a:solidFill>
                <a:schemeClr val="accent3">
                  <a:lumMod val="75000"/>
                </a:schemeClr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D9902265-291D-4A4D-8650-CFFF51EF3A88}"/>
              </a:ext>
            </a:extLst>
          </p:cNvPr>
          <p:cNvSpPr/>
          <p:nvPr/>
        </p:nvSpPr>
        <p:spPr>
          <a:xfrm>
            <a:off x="6315550" y="2106274"/>
            <a:ext cx="4137041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3200" spc="-30" dirty="0">
                <a:solidFill>
                  <a:schemeClr val="accent3">
                    <a:lumMod val="5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1.</a:t>
            </a:r>
            <a:r>
              <a:rPr lang="ko-KR" altLang="en-US" sz="3200" spc="-30" dirty="0">
                <a:solidFill>
                  <a:schemeClr val="accent3">
                    <a:lumMod val="50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기술 개요 및 핵심 기능</a:t>
            </a:r>
            <a:endParaRPr lang="en-US" altLang="ko-KR" sz="3200" spc="-30" dirty="0">
              <a:solidFill>
                <a:schemeClr val="accent3">
                  <a:lumMod val="75000"/>
                </a:schemeClr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30327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repeatCount="indefinite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4.44444E-6 L -1.25E-6 0.00972 " pathEditMode="relative" rAng="0" ptsTypes="AA">
                                      <p:cBhvr>
                                        <p:cTn id="9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86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repeatCount="indefinite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2.59259E-6 L 4.375E-6 0.00972 " pathEditMode="relative" rAng="0" ptsTypes="AA">
                                      <p:cBhvr>
                                        <p:cTn id="14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86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5" grpId="1" animBg="1"/>
      <p:bldP spid="33" grpId="0" animBg="1"/>
      <p:bldP spid="33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84D4113C-4C46-7884-1E1C-61C1CFE25A1E}"/>
              </a:ext>
            </a:extLst>
          </p:cNvPr>
          <p:cNvSpPr/>
          <p:nvPr/>
        </p:nvSpPr>
        <p:spPr>
          <a:xfrm>
            <a:off x="391222" y="410634"/>
            <a:ext cx="4152740" cy="523220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3400" spc="-30" dirty="0">
                <a:solidFill>
                  <a:schemeClr val="accent5">
                    <a:lumMod val="7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1. </a:t>
            </a:r>
            <a:r>
              <a:rPr lang="ko-KR" altLang="en-US" sz="3400" spc="-30" dirty="0">
                <a:solidFill>
                  <a:schemeClr val="accent5">
                    <a:lumMod val="7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기술 개요 및 핵심 기능</a:t>
            </a:r>
            <a:endParaRPr lang="en-US" altLang="ko-KR" sz="3400" spc="-30" dirty="0">
              <a:solidFill>
                <a:schemeClr val="accent5">
                  <a:lumMod val="75000"/>
                </a:schemeClr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  <p:grpSp>
        <p:nvGrpSpPr>
          <p:cNvPr id="68" name="그룹 67">
            <a:extLst>
              <a:ext uri="{FF2B5EF4-FFF2-40B4-BE49-F238E27FC236}">
                <a16:creationId xmlns:a16="http://schemas.microsoft.com/office/drawing/2014/main" id="{2888DF5C-90D1-CCD1-B14E-EF2B200DC938}"/>
              </a:ext>
            </a:extLst>
          </p:cNvPr>
          <p:cNvGrpSpPr/>
          <p:nvPr/>
        </p:nvGrpSpPr>
        <p:grpSpPr>
          <a:xfrm>
            <a:off x="391223" y="1520825"/>
            <a:ext cx="1797795" cy="430887"/>
            <a:chOff x="-134683" y="1060323"/>
            <a:chExt cx="2147922" cy="430887"/>
          </a:xfrm>
          <a:solidFill>
            <a:srgbClr val="92D050"/>
          </a:solidFill>
        </p:grpSpPr>
        <p:sp>
          <p:nvSpPr>
            <p:cNvPr id="20" name="사각형: 둥근 위쪽 모서리 19">
              <a:extLst>
                <a:ext uri="{FF2B5EF4-FFF2-40B4-BE49-F238E27FC236}">
                  <a16:creationId xmlns:a16="http://schemas.microsoft.com/office/drawing/2014/main" id="{99C6B6B9-DF50-AF31-A87C-CBDE1C08BBF7}"/>
                </a:ext>
              </a:extLst>
            </p:cNvPr>
            <p:cNvSpPr/>
            <p:nvPr/>
          </p:nvSpPr>
          <p:spPr>
            <a:xfrm rot="5400000">
              <a:off x="723834" y="201806"/>
              <a:ext cx="430887" cy="2147922"/>
            </a:xfrm>
            <a:prstGeom prst="round2Same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dirty="0">
                <a:latin typeface="Noto Sans KR Light"/>
              </a:endParaRPr>
            </a:p>
          </p:txBody>
        </p:sp>
        <p:sp>
          <p:nvSpPr>
            <p:cNvPr id="39" name="직사각형 38">
              <a:extLst>
                <a:ext uri="{FF2B5EF4-FFF2-40B4-BE49-F238E27FC236}">
                  <a16:creationId xmlns:a16="http://schemas.microsoft.com/office/drawing/2014/main" id="{7B35FE33-E3F6-7275-4731-0557CD3E4B62}"/>
                </a:ext>
              </a:extLst>
            </p:cNvPr>
            <p:cNvSpPr/>
            <p:nvPr/>
          </p:nvSpPr>
          <p:spPr>
            <a:xfrm>
              <a:off x="38715" y="1140565"/>
              <a:ext cx="1762496" cy="251801"/>
            </a:xfrm>
            <a:prstGeom prst="rect">
              <a:avLst/>
            </a:prstGeom>
            <a:grpFill/>
          </p:spPr>
          <p:txBody>
            <a:bodyPr wrap="square" lIns="0" tIns="0" rIns="0" bIns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1600" b="1" dirty="0">
                  <a:solidFill>
                    <a:schemeClr val="bg1"/>
                  </a:solidFill>
                  <a:latin typeface="Noto Sans KR Light"/>
                  <a:ea typeface="Pretendard" panose="02000503000000020004" pitchFamily="2" charset="-127"/>
                  <a:cs typeface="Pretendard" panose="02000503000000020004" pitchFamily="2" charset="-127"/>
                </a:rPr>
                <a:t>시스템 구성도</a:t>
              </a:r>
            </a:p>
          </p:txBody>
        </p:sp>
      </p:grpSp>
      <p:grpSp>
        <p:nvGrpSpPr>
          <p:cNvPr id="28" name="그룹 27">
            <a:extLst>
              <a:ext uri="{FF2B5EF4-FFF2-40B4-BE49-F238E27FC236}">
                <a16:creationId xmlns:a16="http://schemas.microsoft.com/office/drawing/2014/main" id="{D5447887-640D-AD20-E6E2-8B33A83647BA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  <a:solidFill>
            <a:schemeClr val="accent5">
              <a:lumMod val="20000"/>
              <a:lumOff val="80000"/>
            </a:schemeClr>
          </a:solidFill>
        </p:grpSpPr>
        <p:cxnSp>
          <p:nvCxnSpPr>
            <p:cNvPr id="55" name="직선 연결선 54">
              <a:extLst>
                <a:ext uri="{FF2B5EF4-FFF2-40B4-BE49-F238E27FC236}">
                  <a16:creationId xmlns:a16="http://schemas.microsoft.com/office/drawing/2014/main" id="{FCE7D188-B139-8E5B-E96F-AFFCAAAEF8A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grpFill/>
            <a:ln w="28575"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F528D5CF-E74B-1A2D-3B02-072B4D844DBF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pFill/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2DD177E3-C39B-3AAF-071D-AD836466F96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  <a:grpFill/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</p:pic>
        <p:pic>
          <p:nvPicPr>
            <p:cNvPr id="19" name="그림 18">
              <a:extLst>
                <a:ext uri="{FF2B5EF4-FFF2-40B4-BE49-F238E27FC236}">
                  <a16:creationId xmlns:a16="http://schemas.microsoft.com/office/drawing/2014/main" id="{F9F2E679-CAE6-0A0C-094C-262D85F4D32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5357"/>
            <a:stretch/>
          </p:blipFill>
          <p:spPr>
            <a:xfrm>
              <a:off x="10497105" y="137011"/>
              <a:ext cx="1384792" cy="122641"/>
            </a:xfrm>
            <a:prstGeom prst="rect">
              <a:avLst/>
            </a:prstGeom>
            <a:grpFill/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</p:pic>
      </p:grp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C69123B9-019B-1574-A479-58836BFE99AB}"/>
              </a:ext>
            </a:extLst>
          </p:cNvPr>
          <p:cNvSpPr/>
          <p:nvPr/>
        </p:nvSpPr>
        <p:spPr>
          <a:xfrm>
            <a:off x="8982464" y="114212"/>
            <a:ext cx="1365758" cy="100027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latinLnBrk="0"/>
            <a:r>
              <a:rPr lang="en-US" altLang="ko-KR" sz="650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Advancing Technology for Humanity</a:t>
            </a:r>
          </a:p>
        </p:txBody>
      </p:sp>
      <p:sp>
        <p:nvSpPr>
          <p:cNvPr id="48" name="직사각형 47">
            <a:extLst>
              <a:ext uri="{FF2B5EF4-FFF2-40B4-BE49-F238E27FC236}">
                <a16:creationId xmlns:a16="http://schemas.microsoft.com/office/drawing/2014/main" id="{4980BE6E-8264-4155-9EC9-7FB8D3649B9C}"/>
              </a:ext>
            </a:extLst>
          </p:cNvPr>
          <p:cNvSpPr/>
          <p:nvPr/>
        </p:nvSpPr>
        <p:spPr>
          <a:xfrm>
            <a:off x="406292" y="6308867"/>
            <a:ext cx="1959511" cy="138499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as of 2024.08 I  </a:t>
            </a:r>
            <a:r>
              <a:rPr lang="ko-KR" altLang="en-US" sz="900" b="1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세이프웨어    </a:t>
            </a: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I</a:t>
            </a:r>
            <a:r>
              <a:rPr lang="ko-KR" altLang="en-US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</a:t>
            </a: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	  </a:t>
            </a:r>
            <a:r>
              <a:rPr lang="ko-KR" altLang="en-US" sz="900" spc="-30" dirty="0" err="1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김솔</a:t>
            </a:r>
            <a:r>
              <a:rPr lang="ko-KR" altLang="en-US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매니저</a:t>
            </a:r>
            <a:endParaRPr lang="en-US" altLang="ko-KR" sz="900" spc="-30" dirty="0">
              <a:solidFill>
                <a:srgbClr val="2D2D2D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pic>
        <p:nvPicPr>
          <p:cNvPr id="22" name="그림 21">
            <a:extLst>
              <a:ext uri="{FF2B5EF4-FFF2-40B4-BE49-F238E27FC236}">
                <a16:creationId xmlns:a16="http://schemas.microsoft.com/office/drawing/2014/main" id="{CFFDB234-DB9F-4174-9B60-4CD12CD65B8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2965" y="642954"/>
            <a:ext cx="1560943" cy="1560943"/>
          </a:xfrm>
          <a:prstGeom prst="rect">
            <a:avLst/>
          </a:prstGeom>
        </p:spPr>
      </p:pic>
      <p:pic>
        <p:nvPicPr>
          <p:cNvPr id="24" name="그림 23">
            <a:extLst>
              <a:ext uri="{FF2B5EF4-FFF2-40B4-BE49-F238E27FC236}">
                <a16:creationId xmlns:a16="http://schemas.microsoft.com/office/drawing/2014/main" id="{82882729-EFAB-44E5-9CF4-5EB62537E3F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1692" y="2609040"/>
            <a:ext cx="1457816" cy="1821165"/>
          </a:xfrm>
          <a:prstGeom prst="rect">
            <a:avLst/>
          </a:prstGeom>
        </p:spPr>
      </p:pic>
      <p:pic>
        <p:nvPicPr>
          <p:cNvPr id="26" name="그림 25">
            <a:extLst>
              <a:ext uri="{FF2B5EF4-FFF2-40B4-BE49-F238E27FC236}">
                <a16:creationId xmlns:a16="http://schemas.microsoft.com/office/drawing/2014/main" id="{6DFA552C-3FDB-4093-9DEA-2643F08EF17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2660" y="4654100"/>
            <a:ext cx="1664445" cy="1664445"/>
          </a:xfrm>
          <a:prstGeom prst="rect">
            <a:avLst/>
          </a:prstGeom>
        </p:spPr>
      </p:pic>
      <p:cxnSp>
        <p:nvCxnSpPr>
          <p:cNvPr id="29" name="직선 화살표 연결선 28">
            <a:extLst>
              <a:ext uri="{FF2B5EF4-FFF2-40B4-BE49-F238E27FC236}">
                <a16:creationId xmlns:a16="http://schemas.microsoft.com/office/drawing/2014/main" id="{BD3C6198-B8A2-4E88-8030-01845E14712B}"/>
              </a:ext>
            </a:extLst>
          </p:cNvPr>
          <p:cNvCxnSpPr>
            <a:cxnSpLocks/>
          </p:cNvCxnSpPr>
          <p:nvPr/>
        </p:nvCxnSpPr>
        <p:spPr>
          <a:xfrm flipH="1">
            <a:off x="5925488" y="1435235"/>
            <a:ext cx="3040816" cy="930201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화살표 연결선 40">
            <a:extLst>
              <a:ext uri="{FF2B5EF4-FFF2-40B4-BE49-F238E27FC236}">
                <a16:creationId xmlns:a16="http://schemas.microsoft.com/office/drawing/2014/main" id="{DD2FA373-2594-4956-AFA6-3D245BEBF776}"/>
              </a:ext>
            </a:extLst>
          </p:cNvPr>
          <p:cNvCxnSpPr>
            <a:cxnSpLocks/>
          </p:cNvCxnSpPr>
          <p:nvPr/>
        </p:nvCxnSpPr>
        <p:spPr>
          <a:xfrm flipH="1" flipV="1">
            <a:off x="2466806" y="3448109"/>
            <a:ext cx="2410533" cy="2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직선 화살표 연결선 42">
            <a:extLst>
              <a:ext uri="{FF2B5EF4-FFF2-40B4-BE49-F238E27FC236}">
                <a16:creationId xmlns:a16="http://schemas.microsoft.com/office/drawing/2014/main" id="{6FD23A6D-7E46-4665-9CF9-1047D2CB036D}"/>
              </a:ext>
            </a:extLst>
          </p:cNvPr>
          <p:cNvCxnSpPr>
            <a:cxnSpLocks/>
          </p:cNvCxnSpPr>
          <p:nvPr/>
        </p:nvCxnSpPr>
        <p:spPr>
          <a:xfrm>
            <a:off x="2533650" y="3790950"/>
            <a:ext cx="2410362" cy="0"/>
          </a:xfrm>
          <a:prstGeom prst="straightConnector1">
            <a:avLst/>
          </a:prstGeom>
          <a:ln w="38100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직선 화살표 연결선 48">
            <a:extLst>
              <a:ext uri="{FF2B5EF4-FFF2-40B4-BE49-F238E27FC236}">
                <a16:creationId xmlns:a16="http://schemas.microsoft.com/office/drawing/2014/main" id="{F724EC95-053B-4658-8E1F-16B76CF68931}"/>
              </a:ext>
            </a:extLst>
          </p:cNvPr>
          <p:cNvCxnSpPr>
            <a:cxnSpLocks/>
          </p:cNvCxnSpPr>
          <p:nvPr/>
        </p:nvCxnSpPr>
        <p:spPr>
          <a:xfrm>
            <a:off x="6035075" y="4697784"/>
            <a:ext cx="3019955" cy="722731"/>
          </a:xfrm>
          <a:prstGeom prst="straightConnector1">
            <a:avLst/>
          </a:prstGeom>
          <a:ln w="38100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직선 화살표 연결선 49">
            <a:extLst>
              <a:ext uri="{FF2B5EF4-FFF2-40B4-BE49-F238E27FC236}">
                <a16:creationId xmlns:a16="http://schemas.microsoft.com/office/drawing/2014/main" id="{17DE6B52-448A-4F3B-9AE9-B1FA3DC9DD68}"/>
              </a:ext>
            </a:extLst>
          </p:cNvPr>
          <p:cNvCxnSpPr>
            <a:cxnSpLocks/>
          </p:cNvCxnSpPr>
          <p:nvPr/>
        </p:nvCxnSpPr>
        <p:spPr>
          <a:xfrm flipV="1">
            <a:off x="6065292" y="1663631"/>
            <a:ext cx="2989738" cy="900925"/>
          </a:xfrm>
          <a:prstGeom prst="straightConnector1">
            <a:avLst/>
          </a:prstGeom>
          <a:ln w="38100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직선 화살표 연결선 51">
            <a:extLst>
              <a:ext uri="{FF2B5EF4-FFF2-40B4-BE49-F238E27FC236}">
                <a16:creationId xmlns:a16="http://schemas.microsoft.com/office/drawing/2014/main" id="{7C4CF376-65E8-4200-828B-5A669644F946}"/>
              </a:ext>
            </a:extLst>
          </p:cNvPr>
          <p:cNvCxnSpPr>
            <a:cxnSpLocks/>
          </p:cNvCxnSpPr>
          <p:nvPr/>
        </p:nvCxnSpPr>
        <p:spPr>
          <a:xfrm flipH="1">
            <a:off x="6641863" y="3424372"/>
            <a:ext cx="1999204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직사각형 53">
            <a:extLst>
              <a:ext uri="{FF2B5EF4-FFF2-40B4-BE49-F238E27FC236}">
                <a16:creationId xmlns:a16="http://schemas.microsoft.com/office/drawing/2014/main" id="{9CBBB073-101B-4EAD-AB88-752CD8EE80B4}"/>
              </a:ext>
            </a:extLst>
          </p:cNvPr>
          <p:cNvSpPr/>
          <p:nvPr/>
        </p:nvSpPr>
        <p:spPr>
          <a:xfrm>
            <a:off x="6758810" y="3585233"/>
            <a:ext cx="1851020" cy="830997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▪ </a:t>
            </a:r>
            <a:r>
              <a:rPr lang="ko-KR" altLang="en-US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위험도</a:t>
            </a:r>
            <a:endParaRPr lang="en-US" altLang="ko-KR" spc="-30" dirty="0">
              <a:solidFill>
                <a:schemeClr val="tx1">
                  <a:lumMod val="75000"/>
                  <a:lumOff val="25000"/>
                </a:schemeClr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defTabSz="696806">
              <a:defRPr/>
            </a:pPr>
            <a:r>
              <a:rPr lang="en-US" altLang="ko-KR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▪ </a:t>
            </a:r>
            <a:r>
              <a:rPr lang="ko-KR" altLang="en-US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기기 정보 및 상태</a:t>
            </a:r>
            <a:endParaRPr lang="en-US" altLang="ko-KR" spc="-30" dirty="0">
              <a:solidFill>
                <a:schemeClr val="tx1">
                  <a:lumMod val="75000"/>
                  <a:lumOff val="25000"/>
                </a:schemeClr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defTabSz="696806">
              <a:defRPr/>
            </a:pPr>
            <a:r>
              <a:rPr lang="en-US" altLang="ko-KR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▪ </a:t>
            </a:r>
            <a:r>
              <a:rPr lang="ko-KR" altLang="en-US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격발 데이터</a:t>
            </a:r>
            <a:endParaRPr lang="en-US" altLang="ko-KR" spc="-30" dirty="0">
              <a:solidFill>
                <a:schemeClr val="tx1">
                  <a:lumMod val="75000"/>
                  <a:lumOff val="25000"/>
                </a:schemeClr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pic>
        <p:nvPicPr>
          <p:cNvPr id="72" name="그림 71">
            <a:extLst>
              <a:ext uri="{FF2B5EF4-FFF2-40B4-BE49-F238E27FC236}">
                <a16:creationId xmlns:a16="http://schemas.microsoft.com/office/drawing/2014/main" id="{3D9F9694-C234-46FB-83D2-1C5CA0D6EB9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1207" y="2795966"/>
            <a:ext cx="1058840" cy="1764733"/>
          </a:xfrm>
          <a:prstGeom prst="rect">
            <a:avLst/>
          </a:prstGeom>
        </p:spPr>
      </p:pic>
      <p:pic>
        <p:nvPicPr>
          <p:cNvPr id="74" name="그림 73">
            <a:extLst>
              <a:ext uri="{FF2B5EF4-FFF2-40B4-BE49-F238E27FC236}">
                <a16:creationId xmlns:a16="http://schemas.microsoft.com/office/drawing/2014/main" id="{0E92D959-C191-458A-B563-5528D9D370E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641" y="2739534"/>
            <a:ext cx="1821165" cy="1821165"/>
          </a:xfrm>
          <a:prstGeom prst="rect">
            <a:avLst/>
          </a:prstGeom>
        </p:spPr>
      </p:pic>
      <p:pic>
        <p:nvPicPr>
          <p:cNvPr id="75" name="그림 74">
            <a:extLst>
              <a:ext uri="{FF2B5EF4-FFF2-40B4-BE49-F238E27FC236}">
                <a16:creationId xmlns:a16="http://schemas.microsoft.com/office/drawing/2014/main" id="{3D06591D-30F5-47D5-B7B6-ACBEF7CDD32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6179" y="3353738"/>
            <a:ext cx="568896" cy="568896"/>
          </a:xfrm>
          <a:prstGeom prst="rect">
            <a:avLst/>
          </a:prstGeom>
        </p:spPr>
      </p:pic>
      <p:sp>
        <p:nvSpPr>
          <p:cNvPr id="76" name="직사각형 75">
            <a:extLst>
              <a:ext uri="{FF2B5EF4-FFF2-40B4-BE49-F238E27FC236}">
                <a16:creationId xmlns:a16="http://schemas.microsoft.com/office/drawing/2014/main" id="{C18774E2-38F3-474E-AD84-AACAF9B38B1D}"/>
              </a:ext>
            </a:extLst>
          </p:cNvPr>
          <p:cNvSpPr/>
          <p:nvPr/>
        </p:nvSpPr>
        <p:spPr>
          <a:xfrm rot="20527915">
            <a:off x="5983656" y="1507003"/>
            <a:ext cx="2526931" cy="276999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▪ </a:t>
            </a:r>
            <a:r>
              <a:rPr lang="ko-KR" altLang="en-US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걸음 수 및 위치정보 전달</a:t>
            </a:r>
            <a:endParaRPr lang="en-US" altLang="ko-KR" spc="-30" dirty="0">
              <a:solidFill>
                <a:schemeClr val="tx1">
                  <a:lumMod val="75000"/>
                  <a:lumOff val="25000"/>
                </a:schemeClr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83" name="직사각형 82">
            <a:extLst>
              <a:ext uri="{FF2B5EF4-FFF2-40B4-BE49-F238E27FC236}">
                <a16:creationId xmlns:a16="http://schemas.microsoft.com/office/drawing/2014/main" id="{77EE09D5-ABB7-450A-9C68-4D64A8ECEFA8}"/>
              </a:ext>
            </a:extLst>
          </p:cNvPr>
          <p:cNvSpPr/>
          <p:nvPr/>
        </p:nvSpPr>
        <p:spPr>
          <a:xfrm rot="862932">
            <a:off x="6413452" y="5216543"/>
            <a:ext cx="2456023" cy="553998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▪ </a:t>
            </a:r>
            <a:r>
              <a:rPr lang="ko-KR" altLang="en-US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사용자 모니터링</a:t>
            </a:r>
            <a:endParaRPr lang="en-US" altLang="ko-KR" spc="-30" dirty="0">
              <a:solidFill>
                <a:schemeClr val="tx1">
                  <a:lumMod val="75000"/>
                  <a:lumOff val="25000"/>
                </a:schemeClr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defTabSz="696806">
              <a:defRPr/>
            </a:pPr>
            <a:r>
              <a:rPr lang="en-US" altLang="ko-KR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▪ </a:t>
            </a:r>
            <a:r>
              <a:rPr lang="ko-KR" altLang="en-US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사고 알림 문자 수신</a:t>
            </a:r>
            <a:endParaRPr lang="en-US" altLang="ko-KR" spc="-30" dirty="0">
              <a:solidFill>
                <a:schemeClr val="tx1">
                  <a:lumMod val="75000"/>
                  <a:lumOff val="25000"/>
                </a:schemeClr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84" name="직사각형 83">
            <a:extLst>
              <a:ext uri="{FF2B5EF4-FFF2-40B4-BE49-F238E27FC236}">
                <a16:creationId xmlns:a16="http://schemas.microsoft.com/office/drawing/2014/main" id="{8EB5D855-B28D-4D91-B677-0F754D832F84}"/>
              </a:ext>
            </a:extLst>
          </p:cNvPr>
          <p:cNvSpPr/>
          <p:nvPr/>
        </p:nvSpPr>
        <p:spPr>
          <a:xfrm rot="20529167">
            <a:off x="6336950" y="2208452"/>
            <a:ext cx="2841357" cy="553998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▪ </a:t>
            </a:r>
            <a:r>
              <a:rPr lang="ko-KR" altLang="en-US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상태 업데이트</a:t>
            </a:r>
            <a:endParaRPr lang="en-US" altLang="ko-KR" spc="-30" dirty="0">
              <a:solidFill>
                <a:schemeClr val="tx1">
                  <a:lumMod val="75000"/>
                  <a:lumOff val="25000"/>
                </a:schemeClr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defTabSz="696806">
              <a:defRPr/>
            </a:pPr>
            <a:r>
              <a:rPr lang="en-US" altLang="ko-KR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▪ </a:t>
            </a:r>
            <a:r>
              <a:rPr lang="ko-KR" altLang="en-US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알림 제공</a:t>
            </a:r>
            <a:r>
              <a:rPr lang="en-US" altLang="ko-KR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(</a:t>
            </a:r>
            <a:r>
              <a:rPr lang="ko-KR" altLang="en-US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기기 정보</a:t>
            </a:r>
            <a:r>
              <a:rPr lang="en-US" altLang="ko-KR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</a:t>
            </a:r>
            <a:r>
              <a:rPr lang="ko-KR" altLang="en-US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및 오류</a:t>
            </a:r>
            <a:r>
              <a:rPr lang="en-US" altLang="ko-KR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)</a:t>
            </a:r>
          </a:p>
        </p:txBody>
      </p:sp>
      <p:sp>
        <p:nvSpPr>
          <p:cNvPr id="85" name="직사각형 84">
            <a:extLst>
              <a:ext uri="{FF2B5EF4-FFF2-40B4-BE49-F238E27FC236}">
                <a16:creationId xmlns:a16="http://schemas.microsoft.com/office/drawing/2014/main" id="{80E9C009-9F41-413B-8481-DAFF5CF1E42F}"/>
              </a:ext>
            </a:extLst>
          </p:cNvPr>
          <p:cNvSpPr/>
          <p:nvPr/>
        </p:nvSpPr>
        <p:spPr>
          <a:xfrm>
            <a:off x="2423156" y="3038718"/>
            <a:ext cx="2722648" cy="276999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▪ </a:t>
            </a:r>
            <a:r>
              <a:rPr lang="ko-KR" altLang="en-US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사용자 및 기기 데이터 전달</a:t>
            </a:r>
            <a:endParaRPr lang="en-US" altLang="ko-KR" spc="-30" dirty="0">
              <a:solidFill>
                <a:schemeClr val="tx1">
                  <a:lumMod val="75000"/>
                  <a:lumOff val="25000"/>
                </a:schemeClr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86" name="직사각형 85">
            <a:extLst>
              <a:ext uri="{FF2B5EF4-FFF2-40B4-BE49-F238E27FC236}">
                <a16:creationId xmlns:a16="http://schemas.microsoft.com/office/drawing/2014/main" id="{B7DADF13-CBA6-470F-A936-AEFE1B5E6901}"/>
              </a:ext>
            </a:extLst>
          </p:cNvPr>
          <p:cNvSpPr/>
          <p:nvPr/>
        </p:nvSpPr>
        <p:spPr>
          <a:xfrm>
            <a:off x="2423156" y="3856791"/>
            <a:ext cx="2149825" cy="276999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▪ </a:t>
            </a:r>
            <a:r>
              <a:rPr lang="ko-KR" altLang="en-US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필요 데이터 전달</a:t>
            </a:r>
            <a:endParaRPr lang="en-US" altLang="ko-KR" spc="-30" dirty="0">
              <a:solidFill>
                <a:schemeClr val="tx1">
                  <a:lumMod val="75000"/>
                  <a:lumOff val="25000"/>
                </a:schemeClr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83761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84D4113C-4C46-7884-1E1C-61C1CFE25A1E}"/>
              </a:ext>
            </a:extLst>
          </p:cNvPr>
          <p:cNvSpPr/>
          <p:nvPr/>
        </p:nvSpPr>
        <p:spPr>
          <a:xfrm>
            <a:off x="391222" y="410634"/>
            <a:ext cx="4152740" cy="523220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3400" spc="-30" dirty="0">
                <a:solidFill>
                  <a:schemeClr val="accent5">
                    <a:lumMod val="7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1. </a:t>
            </a:r>
            <a:r>
              <a:rPr lang="ko-KR" altLang="en-US" sz="3400" spc="-30" dirty="0">
                <a:solidFill>
                  <a:schemeClr val="accent5">
                    <a:lumMod val="7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기술 개요 및 핵심 기능</a:t>
            </a:r>
            <a:endParaRPr lang="en-US" altLang="ko-KR" sz="3400" spc="-30" dirty="0">
              <a:solidFill>
                <a:schemeClr val="accent5">
                  <a:lumMod val="75000"/>
                </a:schemeClr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A99DB09C-1692-6E79-5D38-DA0703AAF92B}"/>
              </a:ext>
            </a:extLst>
          </p:cNvPr>
          <p:cNvSpPr/>
          <p:nvPr/>
        </p:nvSpPr>
        <p:spPr>
          <a:xfrm>
            <a:off x="391222" y="2215950"/>
            <a:ext cx="4938853" cy="369332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2400" b="1" dirty="0">
                <a:solidFill>
                  <a:srgbClr val="1F4E79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a.</a:t>
            </a:r>
            <a:r>
              <a:rPr lang="ko-KR" altLang="en-US" sz="2400" b="1" dirty="0">
                <a:solidFill>
                  <a:srgbClr val="1F4E79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사용된 프로그래밍 언어 및 프레임 워크</a:t>
            </a:r>
            <a:endParaRPr lang="en-US" altLang="ko-KR" sz="2400" b="1" dirty="0">
              <a:solidFill>
                <a:srgbClr val="1F4E79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grpSp>
        <p:nvGrpSpPr>
          <p:cNvPr id="68" name="그룹 67">
            <a:extLst>
              <a:ext uri="{FF2B5EF4-FFF2-40B4-BE49-F238E27FC236}">
                <a16:creationId xmlns:a16="http://schemas.microsoft.com/office/drawing/2014/main" id="{2888DF5C-90D1-CCD1-B14E-EF2B200DC938}"/>
              </a:ext>
            </a:extLst>
          </p:cNvPr>
          <p:cNvGrpSpPr/>
          <p:nvPr/>
        </p:nvGrpSpPr>
        <p:grpSpPr>
          <a:xfrm>
            <a:off x="391223" y="1520825"/>
            <a:ext cx="3949162" cy="430887"/>
            <a:chOff x="-134683" y="1060323"/>
            <a:chExt cx="2147922" cy="430887"/>
          </a:xfrm>
          <a:solidFill>
            <a:srgbClr val="FFB71B"/>
          </a:solidFill>
        </p:grpSpPr>
        <p:sp>
          <p:nvSpPr>
            <p:cNvPr id="20" name="사각형: 둥근 위쪽 모서리 19">
              <a:extLst>
                <a:ext uri="{FF2B5EF4-FFF2-40B4-BE49-F238E27FC236}">
                  <a16:creationId xmlns:a16="http://schemas.microsoft.com/office/drawing/2014/main" id="{99C6B6B9-DF50-AF31-A87C-CBDE1C08BBF7}"/>
                </a:ext>
              </a:extLst>
            </p:cNvPr>
            <p:cNvSpPr/>
            <p:nvPr/>
          </p:nvSpPr>
          <p:spPr>
            <a:xfrm rot="5400000">
              <a:off x="723834" y="201806"/>
              <a:ext cx="430887" cy="2147922"/>
            </a:xfrm>
            <a:prstGeom prst="round2Same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dirty="0">
                  <a:latin typeface="Noto Sans KR Light"/>
                </a:rPr>
                <a:t>64+</a:t>
              </a:r>
            </a:p>
            <a:p>
              <a:r>
                <a:rPr lang="en-US" altLang="ko-KR" dirty="0">
                  <a:latin typeface="Noto Sans KR Light"/>
                </a:rPr>
                <a:t>5/</a:t>
              </a:r>
              <a:endParaRPr lang="ko-KR" altLang="en-US" dirty="0">
                <a:latin typeface="Noto Sans KR Light"/>
              </a:endParaRPr>
            </a:p>
          </p:txBody>
        </p:sp>
        <p:sp>
          <p:nvSpPr>
            <p:cNvPr id="39" name="직사각형 38">
              <a:extLst>
                <a:ext uri="{FF2B5EF4-FFF2-40B4-BE49-F238E27FC236}">
                  <a16:creationId xmlns:a16="http://schemas.microsoft.com/office/drawing/2014/main" id="{7B35FE33-E3F6-7275-4731-0557CD3E4B62}"/>
                </a:ext>
              </a:extLst>
            </p:cNvPr>
            <p:cNvSpPr/>
            <p:nvPr/>
          </p:nvSpPr>
          <p:spPr>
            <a:xfrm>
              <a:off x="-41387" y="1155682"/>
              <a:ext cx="1961328" cy="246221"/>
            </a:xfrm>
            <a:prstGeom prst="rect">
              <a:avLst/>
            </a:prstGeom>
            <a:grpFill/>
          </p:spPr>
          <p:txBody>
            <a:bodyPr wrap="square" lIns="0" tIns="0" rIns="0" bIns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1600" b="1" dirty="0">
                  <a:solidFill>
                    <a:schemeClr val="bg1"/>
                  </a:solidFill>
                  <a:latin typeface="Noto Sans KR Light"/>
                  <a:ea typeface="Pretendard" panose="02000503000000020004" pitchFamily="2" charset="-127"/>
                  <a:cs typeface="Pretendard" panose="02000503000000020004" pitchFamily="2" charset="-127"/>
                </a:rPr>
                <a:t>프레임 워크 및 주요 라이브러리</a:t>
              </a:r>
            </a:p>
          </p:txBody>
        </p:sp>
      </p:grpSp>
      <p:pic>
        <p:nvPicPr>
          <p:cNvPr id="18" name="그림 17">
            <a:extLst>
              <a:ext uri="{FF2B5EF4-FFF2-40B4-BE49-F238E27FC236}">
                <a16:creationId xmlns:a16="http://schemas.microsoft.com/office/drawing/2014/main" id="{1EE02D01-30E8-2F54-6761-329A2B17BAA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17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81"/>
          <a:stretch/>
        </p:blipFill>
        <p:spPr>
          <a:xfrm rot="5400000" flipH="1">
            <a:off x="3137305" y="4125448"/>
            <a:ext cx="5337174" cy="127929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2F0C0E6E-383F-24A8-6E3E-D5CDD31AB52B}"/>
              </a:ext>
            </a:extLst>
          </p:cNvPr>
          <p:cNvSpPr/>
          <p:nvPr/>
        </p:nvSpPr>
        <p:spPr>
          <a:xfrm>
            <a:off x="391222" y="3302510"/>
            <a:ext cx="5171379" cy="1384995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b="1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Flutter</a:t>
            </a:r>
            <a:r>
              <a:rPr lang="en-US" altLang="ko-KR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: </a:t>
            </a:r>
            <a:r>
              <a:rPr lang="ko-KR" altLang="en-US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크로스 플랫폼 어플리케이션 개발 </a:t>
            </a:r>
            <a:r>
              <a:rPr lang="en-US" altLang="ko-KR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IOS</a:t>
            </a:r>
            <a:r>
              <a:rPr lang="ko-KR" altLang="en-US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와 </a:t>
            </a:r>
            <a:r>
              <a:rPr lang="en-US" altLang="ko-KR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Android </a:t>
            </a:r>
            <a:r>
              <a:rPr lang="ko-KR" altLang="en-US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운영 체제</a:t>
            </a:r>
            <a:r>
              <a:rPr lang="en-US" altLang="ko-KR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</a:t>
            </a:r>
            <a:r>
              <a:rPr lang="ko-KR" altLang="en-US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모두에 앱 제공</a:t>
            </a:r>
            <a:endParaRPr lang="en-US" altLang="ko-KR" spc="-30" dirty="0">
              <a:solidFill>
                <a:schemeClr val="tx1">
                  <a:lumMod val="75000"/>
                  <a:lumOff val="25000"/>
                </a:schemeClr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defTabSz="696806">
              <a:defRPr/>
            </a:pPr>
            <a:endParaRPr lang="en-US" altLang="ko-KR" spc="-30" dirty="0">
              <a:solidFill>
                <a:schemeClr val="tx1">
                  <a:lumMod val="75000"/>
                  <a:lumOff val="25000"/>
                </a:schemeClr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defTabSz="696806">
              <a:defRPr/>
            </a:pPr>
            <a:r>
              <a:rPr lang="en-US" altLang="ko-KR" b="1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Dart</a:t>
            </a:r>
            <a:r>
              <a:rPr lang="en-US" altLang="ko-KR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: Flutter </a:t>
            </a:r>
            <a:r>
              <a:rPr lang="ko-KR" altLang="en-US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와 함께 사용되는 프로그래밍 언어</a:t>
            </a:r>
            <a:endParaRPr lang="en-US" altLang="ko-KR" spc="-30" dirty="0">
              <a:solidFill>
                <a:schemeClr val="tx1">
                  <a:lumMod val="75000"/>
                  <a:lumOff val="25000"/>
                </a:schemeClr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defTabSz="696806">
              <a:defRPr/>
            </a:pPr>
            <a:endParaRPr lang="en-US" altLang="ko-KR" spc="-30" dirty="0">
              <a:solidFill>
                <a:schemeClr val="tx1">
                  <a:lumMod val="75000"/>
                  <a:lumOff val="25000"/>
                </a:schemeClr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grpSp>
        <p:nvGrpSpPr>
          <p:cNvPr id="28" name="그룹 27">
            <a:extLst>
              <a:ext uri="{FF2B5EF4-FFF2-40B4-BE49-F238E27FC236}">
                <a16:creationId xmlns:a16="http://schemas.microsoft.com/office/drawing/2014/main" id="{D5447887-640D-AD20-E6E2-8B33A83647BA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  <a:solidFill>
            <a:schemeClr val="accent5">
              <a:lumMod val="20000"/>
              <a:lumOff val="80000"/>
            </a:schemeClr>
          </a:solidFill>
        </p:grpSpPr>
        <p:cxnSp>
          <p:nvCxnSpPr>
            <p:cNvPr id="55" name="직선 연결선 54">
              <a:extLst>
                <a:ext uri="{FF2B5EF4-FFF2-40B4-BE49-F238E27FC236}">
                  <a16:creationId xmlns:a16="http://schemas.microsoft.com/office/drawing/2014/main" id="{FCE7D188-B139-8E5B-E96F-AFFCAAAEF8A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grpFill/>
            <a:ln w="28575"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F528D5CF-E74B-1A2D-3B02-072B4D844DBF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pFill/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2DD177E3-C39B-3AAF-071D-AD836466F96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  <a:grpFill/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</p:pic>
        <p:pic>
          <p:nvPicPr>
            <p:cNvPr id="19" name="그림 18">
              <a:extLst>
                <a:ext uri="{FF2B5EF4-FFF2-40B4-BE49-F238E27FC236}">
                  <a16:creationId xmlns:a16="http://schemas.microsoft.com/office/drawing/2014/main" id="{F9F2E679-CAE6-0A0C-094C-262D85F4D32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5357"/>
            <a:stretch/>
          </p:blipFill>
          <p:spPr>
            <a:xfrm>
              <a:off x="10497105" y="137011"/>
              <a:ext cx="1384792" cy="122641"/>
            </a:xfrm>
            <a:prstGeom prst="rect">
              <a:avLst/>
            </a:prstGeom>
            <a:grpFill/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</p:pic>
      </p:grp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C69123B9-019B-1574-A479-58836BFE99AB}"/>
              </a:ext>
            </a:extLst>
          </p:cNvPr>
          <p:cNvSpPr/>
          <p:nvPr/>
        </p:nvSpPr>
        <p:spPr>
          <a:xfrm>
            <a:off x="8982464" y="114212"/>
            <a:ext cx="1365758" cy="100027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latinLnBrk="0"/>
            <a:r>
              <a:rPr lang="en-US" altLang="ko-KR" sz="650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Advancing Technology for Humanity</a:t>
            </a:r>
          </a:p>
        </p:txBody>
      </p:sp>
      <p:sp>
        <p:nvSpPr>
          <p:cNvPr id="46" name="직사각형 45">
            <a:extLst>
              <a:ext uri="{FF2B5EF4-FFF2-40B4-BE49-F238E27FC236}">
                <a16:creationId xmlns:a16="http://schemas.microsoft.com/office/drawing/2014/main" id="{85888C7E-1DE9-4844-95F4-1D5880A16FCD}"/>
              </a:ext>
            </a:extLst>
          </p:cNvPr>
          <p:cNvSpPr/>
          <p:nvPr/>
        </p:nvSpPr>
        <p:spPr>
          <a:xfrm>
            <a:off x="6394930" y="2215949"/>
            <a:ext cx="2348400" cy="369332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2400" b="1" dirty="0">
                <a:solidFill>
                  <a:srgbClr val="1F4E79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b.</a:t>
            </a:r>
            <a:r>
              <a:rPr lang="ko-KR" altLang="en-US" sz="2400" b="1" dirty="0">
                <a:solidFill>
                  <a:srgbClr val="1F4E79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주요 라이브러리 </a:t>
            </a:r>
            <a:endParaRPr lang="en-US" altLang="ko-KR" sz="2400" b="1" dirty="0">
              <a:solidFill>
                <a:srgbClr val="1F4E79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4B9D6DEE-5B28-4B19-BE98-C406A6FE3CF3}"/>
              </a:ext>
            </a:extLst>
          </p:cNvPr>
          <p:cNvSpPr/>
          <p:nvPr/>
        </p:nvSpPr>
        <p:spPr>
          <a:xfrm>
            <a:off x="6369750" y="3302824"/>
            <a:ext cx="5512147" cy="1938992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b="1" spc="-3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GetX</a:t>
            </a:r>
            <a:r>
              <a:rPr lang="en-US" altLang="ko-KR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: </a:t>
            </a:r>
            <a:r>
              <a:rPr lang="ko-KR" altLang="en-US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앱의 </a:t>
            </a:r>
            <a:r>
              <a:rPr lang="en-US" altLang="ko-KR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UI</a:t>
            </a:r>
            <a:r>
              <a:rPr lang="ko-KR" altLang="en-US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와 로직을 분리하여 상호작용 및 데이터 흐름 관리를 간소화하는 라이브러리</a:t>
            </a:r>
            <a:endParaRPr lang="en-US" altLang="ko-KR" spc="-30" dirty="0">
              <a:solidFill>
                <a:schemeClr val="tx1">
                  <a:lumMod val="75000"/>
                  <a:lumOff val="25000"/>
                </a:schemeClr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defTabSz="696806">
              <a:defRPr/>
            </a:pPr>
            <a:endParaRPr lang="en-US" altLang="ko-KR" spc="-30" dirty="0">
              <a:solidFill>
                <a:schemeClr val="tx1">
                  <a:lumMod val="75000"/>
                  <a:lumOff val="25000"/>
                </a:schemeClr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defTabSz="696806">
              <a:defRPr/>
            </a:pPr>
            <a:r>
              <a:rPr lang="en-US" altLang="ko-KR" b="1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Pedometer</a:t>
            </a:r>
            <a:r>
              <a:rPr lang="en-US" altLang="ko-KR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:  </a:t>
            </a:r>
            <a:r>
              <a:rPr lang="ko-KR" altLang="en-US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사용자의 걸음 수와 활동 상태를 실시간으로 감지하는 라이브러리</a:t>
            </a:r>
            <a:endParaRPr lang="en-US" altLang="ko-KR" spc="-30" dirty="0">
              <a:solidFill>
                <a:schemeClr val="tx1">
                  <a:lumMod val="75000"/>
                  <a:lumOff val="25000"/>
                </a:schemeClr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defTabSz="696806">
              <a:defRPr/>
            </a:pPr>
            <a:endParaRPr lang="en-US" altLang="ko-KR" spc="-30" dirty="0">
              <a:solidFill>
                <a:schemeClr val="tx1">
                  <a:lumMod val="75000"/>
                  <a:lumOff val="25000"/>
                </a:schemeClr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defTabSz="696806">
              <a:defRPr/>
            </a:pPr>
            <a:r>
              <a:rPr lang="en-US" altLang="ko-KR" b="1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Geolocator</a:t>
            </a:r>
            <a:r>
              <a:rPr lang="en-US" altLang="ko-KR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: </a:t>
            </a:r>
            <a:r>
              <a:rPr lang="ko-KR" altLang="en-US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사용자 위치정보를 </a:t>
            </a:r>
            <a:r>
              <a:rPr lang="ko-KR" altLang="en-US" spc="-3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받아오기</a:t>
            </a:r>
            <a:r>
              <a:rPr lang="ko-KR" altLang="en-US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위한 라이브러리</a:t>
            </a:r>
            <a:endParaRPr lang="en-US" altLang="ko-KR" spc="-30" dirty="0">
              <a:solidFill>
                <a:schemeClr val="tx1">
                  <a:lumMod val="75000"/>
                  <a:lumOff val="25000"/>
                </a:schemeClr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48" name="직사각형 47">
            <a:extLst>
              <a:ext uri="{FF2B5EF4-FFF2-40B4-BE49-F238E27FC236}">
                <a16:creationId xmlns:a16="http://schemas.microsoft.com/office/drawing/2014/main" id="{4980BE6E-8264-4155-9EC9-7FB8D3649B9C}"/>
              </a:ext>
            </a:extLst>
          </p:cNvPr>
          <p:cNvSpPr/>
          <p:nvPr/>
        </p:nvSpPr>
        <p:spPr>
          <a:xfrm>
            <a:off x="406292" y="6308867"/>
            <a:ext cx="1959511" cy="138499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as of 2024.08 I  </a:t>
            </a:r>
            <a:r>
              <a:rPr lang="ko-KR" altLang="en-US" sz="900" b="1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세이프웨어    </a:t>
            </a: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I</a:t>
            </a:r>
            <a:r>
              <a:rPr lang="ko-KR" altLang="en-US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</a:t>
            </a: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	  </a:t>
            </a:r>
            <a:r>
              <a:rPr lang="ko-KR" altLang="en-US" sz="900" spc="-30" dirty="0" err="1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김솔</a:t>
            </a:r>
            <a:r>
              <a:rPr lang="ko-KR" altLang="en-US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매니저</a:t>
            </a:r>
            <a:endParaRPr lang="en-US" altLang="ko-KR" sz="900" spc="-30" dirty="0">
              <a:solidFill>
                <a:srgbClr val="2D2D2D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88D8E1D-4EDC-4E1F-8C44-F0E3D8333D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o-KR" altLang="ko-KR" sz="18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GetX</a:t>
            </a:r>
            <a:r>
              <a:rPr kumimoji="0" lang="ko-KR" altLang="ko-K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앱의 UI와 로직을 분리하여 상호작용 및 데이터 흐름 관리를 간소화합니다.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ko-KR" altLang="ko-K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2516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84D4113C-4C46-7884-1E1C-61C1CFE25A1E}"/>
              </a:ext>
            </a:extLst>
          </p:cNvPr>
          <p:cNvSpPr/>
          <p:nvPr/>
        </p:nvSpPr>
        <p:spPr>
          <a:xfrm>
            <a:off x="391222" y="410634"/>
            <a:ext cx="4152740" cy="523220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3400" spc="-30" dirty="0">
                <a:solidFill>
                  <a:schemeClr val="accent5">
                    <a:lumMod val="7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1. </a:t>
            </a:r>
            <a:r>
              <a:rPr lang="ko-KR" altLang="en-US" sz="3400" spc="-30" dirty="0">
                <a:solidFill>
                  <a:schemeClr val="accent5">
                    <a:lumMod val="7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기술 개요 및 핵심 기능</a:t>
            </a:r>
            <a:endParaRPr lang="en-US" altLang="ko-KR" sz="3400" spc="-30" dirty="0">
              <a:solidFill>
                <a:schemeClr val="accent5">
                  <a:lumMod val="75000"/>
                </a:schemeClr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A99DB09C-1692-6E79-5D38-DA0703AAF92B}"/>
              </a:ext>
            </a:extLst>
          </p:cNvPr>
          <p:cNvSpPr/>
          <p:nvPr/>
        </p:nvSpPr>
        <p:spPr>
          <a:xfrm>
            <a:off x="391222" y="2215950"/>
            <a:ext cx="1995739" cy="369332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2400" b="1" dirty="0">
                <a:solidFill>
                  <a:srgbClr val="1F4E79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a.</a:t>
            </a:r>
            <a:r>
              <a:rPr lang="ko-KR" altLang="en-US" sz="2400" b="1" dirty="0">
                <a:solidFill>
                  <a:srgbClr val="1F4E79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데이터 송수신</a:t>
            </a:r>
            <a:endParaRPr lang="en-US" altLang="ko-KR" sz="2400" b="1" dirty="0">
              <a:solidFill>
                <a:srgbClr val="1F4E79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1EE02D01-30E8-2F54-6761-329A2B17BAA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17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81"/>
          <a:stretch/>
        </p:blipFill>
        <p:spPr>
          <a:xfrm rot="5400000" flipH="1">
            <a:off x="3116015" y="4093304"/>
            <a:ext cx="5337174" cy="127929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2F0C0E6E-383F-24A8-6E3E-D5CDD31AB52B}"/>
              </a:ext>
            </a:extLst>
          </p:cNvPr>
          <p:cNvSpPr/>
          <p:nvPr/>
        </p:nvSpPr>
        <p:spPr>
          <a:xfrm>
            <a:off x="341868" y="3349278"/>
            <a:ext cx="5262646" cy="1384995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b="1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MQTT: </a:t>
            </a:r>
            <a:r>
              <a:rPr lang="ko-KR" altLang="en-US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배터리 사용을 최소화 및 지속적인 데이터 교환을 지원하는  프로토콜로 센서보드 데이터 전달</a:t>
            </a:r>
            <a:endParaRPr lang="en-US" altLang="ko-KR" spc="-30" dirty="0">
              <a:solidFill>
                <a:schemeClr val="tx1">
                  <a:lumMod val="75000"/>
                  <a:lumOff val="25000"/>
                </a:schemeClr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defTabSz="696806">
              <a:defRPr/>
            </a:pPr>
            <a:endParaRPr lang="en-US" altLang="ko-KR" spc="-30" dirty="0">
              <a:solidFill>
                <a:schemeClr val="tx1">
                  <a:lumMod val="75000"/>
                  <a:lumOff val="25000"/>
                </a:schemeClr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defTabSz="696806">
              <a:defRPr/>
            </a:pPr>
            <a:r>
              <a:rPr lang="en-US" altLang="ko-KR" b="1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REST API: </a:t>
            </a:r>
            <a:r>
              <a:rPr lang="ko-KR" altLang="en-US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서버와 데이터를 교환하기 위해 사용되며</a:t>
            </a:r>
            <a:r>
              <a:rPr lang="en-US" altLang="ko-KR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, </a:t>
            </a:r>
            <a:r>
              <a:rPr lang="ko-KR" altLang="en-US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필요한 정보를 송수신하여 앱 기능 제공</a:t>
            </a:r>
            <a:endParaRPr lang="en-US" altLang="ko-KR" spc="-30" dirty="0">
              <a:solidFill>
                <a:schemeClr val="tx1">
                  <a:lumMod val="75000"/>
                  <a:lumOff val="25000"/>
                </a:schemeClr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grpSp>
        <p:nvGrpSpPr>
          <p:cNvPr id="28" name="그룹 27">
            <a:extLst>
              <a:ext uri="{FF2B5EF4-FFF2-40B4-BE49-F238E27FC236}">
                <a16:creationId xmlns:a16="http://schemas.microsoft.com/office/drawing/2014/main" id="{D5447887-640D-AD20-E6E2-8B33A83647BA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  <a:solidFill>
            <a:schemeClr val="accent5">
              <a:lumMod val="20000"/>
              <a:lumOff val="80000"/>
            </a:schemeClr>
          </a:solidFill>
        </p:grpSpPr>
        <p:cxnSp>
          <p:nvCxnSpPr>
            <p:cNvPr id="55" name="직선 연결선 54">
              <a:extLst>
                <a:ext uri="{FF2B5EF4-FFF2-40B4-BE49-F238E27FC236}">
                  <a16:creationId xmlns:a16="http://schemas.microsoft.com/office/drawing/2014/main" id="{FCE7D188-B139-8E5B-E96F-AFFCAAAEF8A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grpFill/>
            <a:ln w="28575"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F528D5CF-E74B-1A2D-3B02-072B4D844DBF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pFill/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2DD177E3-C39B-3AAF-071D-AD836466F96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  <a:grpFill/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</p:pic>
        <p:pic>
          <p:nvPicPr>
            <p:cNvPr id="19" name="그림 18">
              <a:extLst>
                <a:ext uri="{FF2B5EF4-FFF2-40B4-BE49-F238E27FC236}">
                  <a16:creationId xmlns:a16="http://schemas.microsoft.com/office/drawing/2014/main" id="{F9F2E679-CAE6-0A0C-094C-262D85F4D32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5357"/>
            <a:stretch/>
          </p:blipFill>
          <p:spPr>
            <a:xfrm>
              <a:off x="10497105" y="137011"/>
              <a:ext cx="1384792" cy="122641"/>
            </a:xfrm>
            <a:prstGeom prst="rect">
              <a:avLst/>
            </a:prstGeom>
            <a:grpFill/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</p:pic>
      </p:grp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C69123B9-019B-1574-A479-58836BFE99AB}"/>
              </a:ext>
            </a:extLst>
          </p:cNvPr>
          <p:cNvSpPr/>
          <p:nvPr/>
        </p:nvSpPr>
        <p:spPr>
          <a:xfrm>
            <a:off x="8982464" y="114212"/>
            <a:ext cx="1365758" cy="100027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latinLnBrk="0"/>
            <a:r>
              <a:rPr lang="en-US" altLang="ko-KR" sz="650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Advancing Technology for Humanity</a:t>
            </a:r>
          </a:p>
        </p:txBody>
      </p:sp>
      <p:sp>
        <p:nvSpPr>
          <p:cNvPr id="46" name="직사각형 45">
            <a:extLst>
              <a:ext uri="{FF2B5EF4-FFF2-40B4-BE49-F238E27FC236}">
                <a16:creationId xmlns:a16="http://schemas.microsoft.com/office/drawing/2014/main" id="{85888C7E-1DE9-4844-95F4-1D5880A16FCD}"/>
              </a:ext>
            </a:extLst>
          </p:cNvPr>
          <p:cNvSpPr/>
          <p:nvPr/>
        </p:nvSpPr>
        <p:spPr>
          <a:xfrm>
            <a:off x="6373640" y="2183805"/>
            <a:ext cx="1213474" cy="369332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2400" b="1" dirty="0">
                <a:solidFill>
                  <a:srgbClr val="1F4E79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b.</a:t>
            </a:r>
            <a:r>
              <a:rPr lang="ko-KR" altLang="en-US" sz="2400" b="1" dirty="0">
                <a:solidFill>
                  <a:srgbClr val="1F4E79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앱 기능</a:t>
            </a:r>
            <a:endParaRPr lang="en-US" altLang="ko-KR" sz="2400" b="1" dirty="0">
              <a:solidFill>
                <a:srgbClr val="1F4E79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4B9D6DEE-5B28-4B19-BE98-C406A6FE3CF3}"/>
              </a:ext>
            </a:extLst>
          </p:cNvPr>
          <p:cNvSpPr/>
          <p:nvPr/>
        </p:nvSpPr>
        <p:spPr>
          <a:xfrm>
            <a:off x="6314020" y="3300907"/>
            <a:ext cx="5536111" cy="1938992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b="1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실시간 위치 추적</a:t>
            </a:r>
            <a:r>
              <a:rPr lang="en-US" altLang="ko-KR" b="1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: </a:t>
            </a:r>
            <a:r>
              <a:rPr lang="ko-KR" altLang="en-US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사용자의 위치를 실시간으로 추적하며</a:t>
            </a:r>
            <a:r>
              <a:rPr lang="en-US" altLang="ko-KR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, </a:t>
            </a:r>
            <a:r>
              <a:rPr lang="ko-KR" altLang="en-US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보호자는 이 정보를 앱을 통해 확인</a:t>
            </a:r>
            <a:endParaRPr lang="en-US" altLang="ko-KR" spc="-30" dirty="0">
              <a:solidFill>
                <a:schemeClr val="tx1">
                  <a:lumMod val="75000"/>
                  <a:lumOff val="25000"/>
                </a:schemeClr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defTabSz="696806">
              <a:defRPr/>
            </a:pPr>
            <a:endParaRPr lang="en-US" altLang="ko-KR" spc="-30" dirty="0">
              <a:solidFill>
                <a:schemeClr val="tx1">
                  <a:lumMod val="75000"/>
                  <a:lumOff val="25000"/>
                </a:schemeClr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defTabSz="696806">
              <a:defRPr/>
            </a:pPr>
            <a:r>
              <a:rPr lang="ko-KR" altLang="en-US" b="1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사고  알림</a:t>
            </a:r>
            <a:r>
              <a:rPr lang="en-US" altLang="ko-KR" b="1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: </a:t>
            </a:r>
            <a:r>
              <a:rPr lang="ko-KR" altLang="en-US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사고 발생 시</a:t>
            </a:r>
            <a:r>
              <a:rPr lang="en-US" altLang="ko-KR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, </a:t>
            </a:r>
            <a:r>
              <a:rPr lang="ko-KR" altLang="en-US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앱은 사고 정보</a:t>
            </a:r>
            <a:r>
              <a:rPr lang="en-US" altLang="ko-KR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(</a:t>
            </a:r>
            <a:r>
              <a:rPr lang="ko-KR" altLang="en-US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날짜</a:t>
            </a:r>
            <a:r>
              <a:rPr lang="en-US" altLang="ko-KR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, </a:t>
            </a:r>
            <a:r>
              <a:rPr lang="ko-KR" altLang="en-US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위치</a:t>
            </a:r>
            <a:r>
              <a:rPr lang="en-US" altLang="ko-KR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)</a:t>
            </a:r>
            <a:r>
              <a:rPr lang="ko-KR" altLang="en-US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를 기록</a:t>
            </a:r>
            <a:endParaRPr lang="en-US" altLang="ko-KR" spc="-30" dirty="0">
              <a:solidFill>
                <a:schemeClr val="tx1">
                  <a:lumMod val="75000"/>
                  <a:lumOff val="25000"/>
                </a:schemeClr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defTabSz="696806">
              <a:defRPr/>
            </a:pPr>
            <a:endParaRPr lang="en-US" altLang="ko-KR" b="1" spc="-30" dirty="0">
              <a:solidFill>
                <a:schemeClr val="tx1">
                  <a:lumMod val="75000"/>
                  <a:lumOff val="25000"/>
                </a:schemeClr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defTabSz="696806">
              <a:defRPr/>
            </a:pPr>
            <a:r>
              <a:rPr lang="ko-KR" altLang="en-US" b="1" spc="-3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걸음수</a:t>
            </a:r>
            <a:r>
              <a:rPr lang="ko-KR" altLang="en-US" b="1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및 위험도</a:t>
            </a:r>
            <a:r>
              <a:rPr lang="en-US" altLang="ko-KR" b="1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: </a:t>
            </a:r>
            <a:r>
              <a:rPr lang="ko-KR" altLang="en-US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걸음 수와 위험도 데이터를 실시간으로 확인 및 </a:t>
            </a:r>
            <a:r>
              <a:rPr lang="en-US" altLang="ko-KR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2</a:t>
            </a:r>
            <a:r>
              <a:rPr lang="ko-KR" altLang="en-US" spc="-30" dirty="0">
                <a:solidFill>
                  <a:schemeClr val="tx1">
                    <a:lumMod val="75000"/>
                    <a:lumOff val="25000"/>
                  </a:scheme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주간 저장되어 시각적 분석을 제공</a:t>
            </a:r>
            <a:endParaRPr lang="en-US" altLang="ko-KR" spc="-30" dirty="0">
              <a:solidFill>
                <a:schemeClr val="tx1">
                  <a:lumMod val="75000"/>
                  <a:lumOff val="25000"/>
                </a:schemeClr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69AAD8E0-D7FF-4F4C-AD15-28A7884C994B}"/>
              </a:ext>
            </a:extLst>
          </p:cNvPr>
          <p:cNvGrpSpPr/>
          <p:nvPr/>
        </p:nvGrpSpPr>
        <p:grpSpPr>
          <a:xfrm>
            <a:off x="341869" y="1488682"/>
            <a:ext cx="2406246" cy="430887"/>
            <a:chOff x="409896" y="2146530"/>
            <a:chExt cx="1711323" cy="430887"/>
          </a:xfrm>
          <a:solidFill>
            <a:srgbClr val="0082C8"/>
          </a:solidFill>
        </p:grpSpPr>
        <p:sp>
          <p:nvSpPr>
            <p:cNvPr id="22" name="사각형: 둥근 위쪽 모서리 21">
              <a:extLst>
                <a:ext uri="{FF2B5EF4-FFF2-40B4-BE49-F238E27FC236}">
                  <a16:creationId xmlns:a16="http://schemas.microsoft.com/office/drawing/2014/main" id="{B23DEC42-59F4-4A69-AD33-84F6849FB3B2}"/>
                </a:ext>
              </a:extLst>
            </p:cNvPr>
            <p:cNvSpPr/>
            <p:nvPr/>
          </p:nvSpPr>
          <p:spPr>
            <a:xfrm rot="5400000">
              <a:off x="1050114" y="1506312"/>
              <a:ext cx="430887" cy="1711323"/>
            </a:xfrm>
            <a:prstGeom prst="round2Same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dirty="0">
                <a:latin typeface="Noto Sans KR Light"/>
              </a:endParaRPr>
            </a:p>
          </p:txBody>
        </p:sp>
        <p:sp>
          <p:nvSpPr>
            <p:cNvPr id="23" name="직사각형 22">
              <a:extLst>
                <a:ext uri="{FF2B5EF4-FFF2-40B4-BE49-F238E27FC236}">
                  <a16:creationId xmlns:a16="http://schemas.microsoft.com/office/drawing/2014/main" id="{B69CFF30-9B28-4D0C-8855-E12A8210E69E}"/>
                </a:ext>
              </a:extLst>
            </p:cNvPr>
            <p:cNvSpPr/>
            <p:nvPr/>
          </p:nvSpPr>
          <p:spPr>
            <a:xfrm>
              <a:off x="876028" y="2238863"/>
              <a:ext cx="779059" cy="246221"/>
            </a:xfrm>
            <a:prstGeom prst="rect">
              <a:avLst/>
            </a:prstGeom>
            <a:grpFill/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1600" b="1" dirty="0">
                  <a:solidFill>
                    <a:schemeClr val="bg1"/>
                  </a:solidFill>
                  <a:latin typeface="Noto Sans KR Light"/>
                  <a:ea typeface="Pretendard" panose="02000503000000020004" pitchFamily="2" charset="-127"/>
                  <a:cs typeface="Pretendard" panose="02000503000000020004" pitchFamily="2" charset="-127"/>
                </a:rPr>
                <a:t>핵심 기능</a:t>
              </a:r>
            </a:p>
          </p:txBody>
        </p:sp>
      </p:grp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4743244A-78BB-4DA7-BD8C-AC1B1A0F2F56}"/>
              </a:ext>
            </a:extLst>
          </p:cNvPr>
          <p:cNvSpPr/>
          <p:nvPr/>
        </p:nvSpPr>
        <p:spPr>
          <a:xfrm>
            <a:off x="391221" y="6308867"/>
            <a:ext cx="1959511" cy="138499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as of 2024.08 I  </a:t>
            </a:r>
            <a:r>
              <a:rPr lang="ko-KR" altLang="en-US" sz="900" b="1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세이프웨어    </a:t>
            </a: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I</a:t>
            </a:r>
            <a:r>
              <a:rPr lang="ko-KR" altLang="en-US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</a:t>
            </a: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	  </a:t>
            </a:r>
            <a:r>
              <a:rPr lang="ko-KR" altLang="en-US" sz="900" spc="-30" dirty="0" err="1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김솔</a:t>
            </a:r>
            <a:r>
              <a:rPr lang="ko-KR" altLang="en-US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매니저</a:t>
            </a:r>
            <a:endParaRPr lang="en-US" altLang="ko-KR" sz="900" spc="-30" dirty="0">
              <a:solidFill>
                <a:srgbClr val="2D2D2D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67982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그래픽 23">
            <a:extLst>
              <a:ext uri="{FF2B5EF4-FFF2-40B4-BE49-F238E27FC236}">
                <a16:creationId xmlns:a16="http://schemas.microsoft.com/office/drawing/2014/main" id="{F4DE911C-AA06-493B-8730-BB477C7701E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7793" r="27301"/>
          <a:stretch/>
        </p:blipFill>
        <p:spPr>
          <a:xfrm rot="10800000" flipH="1">
            <a:off x="-2287" y="360768"/>
            <a:ext cx="12192000" cy="7862175"/>
          </a:xfrm>
          <a:prstGeom prst="rect">
            <a:avLst/>
          </a:prstGeo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84D4113C-4C46-7884-1E1C-61C1CFE25A1E}"/>
              </a:ext>
            </a:extLst>
          </p:cNvPr>
          <p:cNvSpPr/>
          <p:nvPr/>
        </p:nvSpPr>
        <p:spPr>
          <a:xfrm>
            <a:off x="391222" y="410634"/>
            <a:ext cx="2111797" cy="523220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3400" spc="-30" dirty="0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2. </a:t>
            </a:r>
            <a:r>
              <a:rPr lang="ko-KR" altLang="en-US" sz="3400" spc="-30" dirty="0" err="1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인트로</a:t>
            </a:r>
            <a:r>
              <a:rPr lang="ko-KR" altLang="en-US" sz="3400" spc="-30" dirty="0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</a:t>
            </a:r>
            <a:r>
              <a:rPr lang="en-US" altLang="ko-KR" sz="3400" spc="-30" dirty="0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UI</a:t>
            </a:r>
          </a:p>
        </p:txBody>
      </p:sp>
      <p:grpSp>
        <p:nvGrpSpPr>
          <p:cNvPr id="28" name="그룹 27">
            <a:extLst>
              <a:ext uri="{FF2B5EF4-FFF2-40B4-BE49-F238E27FC236}">
                <a16:creationId xmlns:a16="http://schemas.microsoft.com/office/drawing/2014/main" id="{D5447887-640D-AD20-E6E2-8B33A83647BA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  <a:solidFill>
            <a:schemeClr val="accent5">
              <a:lumMod val="20000"/>
              <a:lumOff val="80000"/>
            </a:schemeClr>
          </a:solidFill>
        </p:grpSpPr>
        <p:cxnSp>
          <p:nvCxnSpPr>
            <p:cNvPr id="55" name="직선 연결선 54">
              <a:extLst>
                <a:ext uri="{FF2B5EF4-FFF2-40B4-BE49-F238E27FC236}">
                  <a16:creationId xmlns:a16="http://schemas.microsoft.com/office/drawing/2014/main" id="{FCE7D188-B139-8E5B-E96F-AFFCAAAEF8A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grpFill/>
            <a:ln w="28575"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F528D5CF-E74B-1A2D-3B02-072B4D844DBF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pFill/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2DD177E3-C39B-3AAF-071D-AD836466F96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  <a:grpFill/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</p:pic>
        <p:pic>
          <p:nvPicPr>
            <p:cNvPr id="19" name="그림 18">
              <a:extLst>
                <a:ext uri="{FF2B5EF4-FFF2-40B4-BE49-F238E27FC236}">
                  <a16:creationId xmlns:a16="http://schemas.microsoft.com/office/drawing/2014/main" id="{F9F2E679-CAE6-0A0C-094C-262D85F4D32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5357"/>
            <a:stretch/>
          </p:blipFill>
          <p:spPr>
            <a:xfrm>
              <a:off x="10497105" y="137011"/>
              <a:ext cx="1384792" cy="122641"/>
            </a:xfrm>
            <a:prstGeom prst="rect">
              <a:avLst/>
            </a:prstGeom>
            <a:grpFill/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</p:pic>
      </p:grp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C69123B9-019B-1574-A479-58836BFE99AB}"/>
              </a:ext>
            </a:extLst>
          </p:cNvPr>
          <p:cNvSpPr/>
          <p:nvPr/>
        </p:nvSpPr>
        <p:spPr>
          <a:xfrm>
            <a:off x="8982464" y="114212"/>
            <a:ext cx="1365758" cy="100027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latinLnBrk="0"/>
            <a:r>
              <a:rPr lang="en-US" altLang="ko-KR" sz="650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Advancing Technology for Humanity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9DFE307D-642F-497B-8AFB-9223FADD8163}"/>
              </a:ext>
            </a:extLst>
          </p:cNvPr>
          <p:cNvSpPr/>
          <p:nvPr/>
        </p:nvSpPr>
        <p:spPr>
          <a:xfrm>
            <a:off x="455180" y="6459151"/>
            <a:ext cx="1959511" cy="138499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as of 2024.08 I  </a:t>
            </a:r>
            <a:r>
              <a:rPr lang="ko-KR" altLang="en-US" sz="900" b="1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세이프웨어    </a:t>
            </a: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I</a:t>
            </a:r>
            <a:r>
              <a:rPr lang="ko-KR" altLang="en-US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</a:t>
            </a: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	  </a:t>
            </a:r>
            <a:r>
              <a:rPr lang="ko-KR" altLang="en-US" sz="900" spc="-30" dirty="0" err="1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김솔</a:t>
            </a:r>
            <a:r>
              <a:rPr lang="ko-KR" altLang="en-US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매니저</a:t>
            </a:r>
            <a:endParaRPr lang="en-US" altLang="ko-KR" sz="900" spc="-30" dirty="0">
              <a:solidFill>
                <a:srgbClr val="2D2D2D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01DCD52B-7DC2-49C3-AF1C-1C5E7A1959D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302" y="1727039"/>
            <a:ext cx="1707952" cy="3415904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1788EDF1-C354-459E-A7A9-DD8FBEF6FC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9276" y="1721048"/>
            <a:ext cx="1707952" cy="3415904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5135D3DB-7355-414B-AECF-5E40842BDCB7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0" t="-941" r="260" b="4755"/>
          <a:stretch/>
        </p:blipFill>
        <p:spPr>
          <a:xfrm>
            <a:off x="3549929" y="1686743"/>
            <a:ext cx="1702048" cy="3456200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147F16BD-C7F8-4296-A3A4-E41A1E802984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46" t="-2932" r="1246" b="7866"/>
          <a:stretch/>
        </p:blipFill>
        <p:spPr>
          <a:xfrm>
            <a:off x="9742814" y="1566623"/>
            <a:ext cx="1702048" cy="3517259"/>
          </a:xfrm>
          <a:prstGeom prst="rect">
            <a:avLst/>
          </a:prstGeom>
        </p:spPr>
      </p:pic>
      <p:sp>
        <p:nvSpPr>
          <p:cNvPr id="21" name="직사각형 20">
            <a:extLst>
              <a:ext uri="{FF2B5EF4-FFF2-40B4-BE49-F238E27FC236}">
                <a16:creationId xmlns:a16="http://schemas.microsoft.com/office/drawing/2014/main" id="{4F8B9DF3-B4C3-418B-A204-02E6E11AF449}"/>
              </a:ext>
            </a:extLst>
          </p:cNvPr>
          <p:cNvSpPr/>
          <p:nvPr/>
        </p:nvSpPr>
        <p:spPr>
          <a:xfrm>
            <a:off x="425790" y="1460071"/>
            <a:ext cx="1378379" cy="21544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1400" b="1" spc="-30" dirty="0" err="1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스플래시</a:t>
            </a:r>
            <a:r>
              <a:rPr lang="ko-KR" altLang="en-US" sz="1400" b="1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화면</a:t>
            </a:r>
            <a:endParaRPr lang="en-US" altLang="ko-KR" sz="140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9E9A27EB-BE81-4A64-A1D0-04AA1DD3A28C}"/>
              </a:ext>
            </a:extLst>
          </p:cNvPr>
          <p:cNvSpPr/>
          <p:nvPr/>
        </p:nvSpPr>
        <p:spPr>
          <a:xfrm>
            <a:off x="3577654" y="1401010"/>
            <a:ext cx="1378379" cy="21544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1400" b="1" spc="-30" dirty="0" err="1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온보드</a:t>
            </a:r>
            <a:r>
              <a:rPr lang="ko-KR" altLang="en-US" sz="1400" b="1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화면</a:t>
            </a:r>
            <a:endParaRPr lang="en-US" altLang="ko-KR" sz="140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04D45ED8-6905-4F7B-8C51-DE4D7378DE02}"/>
              </a:ext>
            </a:extLst>
          </p:cNvPr>
          <p:cNvSpPr/>
          <p:nvPr/>
        </p:nvSpPr>
        <p:spPr>
          <a:xfrm>
            <a:off x="6840646" y="1443003"/>
            <a:ext cx="1378379" cy="21544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1400" b="1" spc="-30" dirty="0" err="1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인트로</a:t>
            </a:r>
            <a:r>
              <a:rPr lang="ko-KR" altLang="en-US" sz="1400" b="1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화면</a:t>
            </a:r>
            <a:endParaRPr lang="en-US" altLang="ko-KR" sz="140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A2877B28-BC0B-4140-8D2F-15B2B0300348}"/>
              </a:ext>
            </a:extLst>
          </p:cNvPr>
          <p:cNvSpPr/>
          <p:nvPr/>
        </p:nvSpPr>
        <p:spPr>
          <a:xfrm>
            <a:off x="9829162" y="1401010"/>
            <a:ext cx="1378379" cy="21544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1400" b="1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동의 화면</a:t>
            </a:r>
            <a:endParaRPr lang="en-US" altLang="ko-KR" sz="140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A25A4428-C563-42A9-B627-329C5574521D}"/>
              </a:ext>
            </a:extLst>
          </p:cNvPr>
          <p:cNvSpPr/>
          <p:nvPr/>
        </p:nvSpPr>
        <p:spPr>
          <a:xfrm>
            <a:off x="391222" y="5512607"/>
            <a:ext cx="2251434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defTabSz="696806">
              <a:buFontTx/>
              <a:buChar char="-"/>
              <a:defRPr/>
            </a:pPr>
            <a:r>
              <a:rPr lang="ko-KR" altLang="en-US" sz="160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앱 </a:t>
            </a:r>
            <a:r>
              <a:rPr lang="ko-KR" altLang="en-US" sz="1600" spc="-30" dirty="0" err="1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실행시</a:t>
            </a:r>
            <a:r>
              <a:rPr lang="ko-KR" altLang="en-US" sz="160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나타나는 화면</a:t>
            </a:r>
            <a:endParaRPr lang="en-US" altLang="ko-KR" sz="160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marL="171450" indent="-171450" defTabSz="696806">
              <a:buFont typeface="Wingdings" panose="05000000000000000000" pitchFamily="2" charset="2"/>
              <a:buChar char="Ø"/>
              <a:defRPr/>
            </a:pPr>
            <a:r>
              <a:rPr lang="ko-KR" altLang="en-US" sz="160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로딩의 효과를 대신함</a:t>
            </a:r>
            <a:endParaRPr lang="en-US" altLang="ko-KR" sz="160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7FD84A90-AB38-442D-B0B2-3299B1EFCBF0}"/>
              </a:ext>
            </a:extLst>
          </p:cNvPr>
          <p:cNvSpPr/>
          <p:nvPr/>
        </p:nvSpPr>
        <p:spPr>
          <a:xfrm>
            <a:off x="3517820" y="5490382"/>
            <a:ext cx="2994666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defTabSz="696806">
              <a:buFontTx/>
              <a:buChar char="-"/>
              <a:defRPr/>
            </a:pPr>
            <a:r>
              <a:rPr lang="ko-KR" altLang="en-US" sz="160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앱 첫 </a:t>
            </a:r>
            <a:r>
              <a:rPr lang="ko-KR" altLang="en-US" sz="1600" spc="-30" dirty="0" err="1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실행시</a:t>
            </a:r>
            <a:r>
              <a:rPr lang="ko-KR" altLang="en-US" sz="160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나오는 화면</a:t>
            </a:r>
            <a:endParaRPr lang="en-US" altLang="ko-KR" sz="160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marL="171450" indent="-171450" defTabSz="696806">
              <a:buFont typeface="Wingdings" panose="05000000000000000000" pitchFamily="2" charset="2"/>
              <a:buChar char="Ø"/>
              <a:defRPr/>
            </a:pPr>
            <a:r>
              <a:rPr lang="ko-KR" altLang="en-US" sz="160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애니메이션과 함께 간략한 기능 소개</a:t>
            </a:r>
            <a:endParaRPr lang="en-US" altLang="ko-KR" sz="160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41" name="직사각형 40">
            <a:extLst>
              <a:ext uri="{FF2B5EF4-FFF2-40B4-BE49-F238E27FC236}">
                <a16:creationId xmlns:a16="http://schemas.microsoft.com/office/drawing/2014/main" id="{AEA7CBFB-E354-4C2D-B037-1C4A0E346B03}"/>
              </a:ext>
            </a:extLst>
          </p:cNvPr>
          <p:cNvSpPr/>
          <p:nvPr/>
        </p:nvSpPr>
        <p:spPr>
          <a:xfrm>
            <a:off x="6769276" y="5490382"/>
            <a:ext cx="2696540" cy="246221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defTabSz="696806">
              <a:buFontTx/>
              <a:buChar char="-"/>
              <a:defRPr/>
            </a:pPr>
            <a:r>
              <a:rPr lang="ko-KR" altLang="en-US" sz="160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사용자</a:t>
            </a:r>
            <a:r>
              <a:rPr lang="en-US" altLang="ko-KR" sz="160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, </a:t>
            </a:r>
            <a:r>
              <a:rPr lang="ko-KR" altLang="en-US" sz="160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보호자 선택 화면</a:t>
            </a:r>
            <a:endParaRPr lang="en-US" altLang="ko-KR" sz="160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24FB15C6-4530-4886-98F8-CB705DB13B66}"/>
              </a:ext>
            </a:extLst>
          </p:cNvPr>
          <p:cNvSpPr/>
          <p:nvPr/>
        </p:nvSpPr>
        <p:spPr>
          <a:xfrm>
            <a:off x="9786978" y="5490381"/>
            <a:ext cx="1988206" cy="246221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defTabSz="696806">
              <a:buFontTx/>
              <a:buChar char="-"/>
              <a:defRPr/>
            </a:pPr>
            <a:r>
              <a:rPr lang="ko-KR" altLang="en-US" sz="160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이용약관 동의 화면</a:t>
            </a:r>
            <a:endParaRPr lang="en-US" altLang="ko-KR" sz="160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16848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그래픽 23">
            <a:extLst>
              <a:ext uri="{FF2B5EF4-FFF2-40B4-BE49-F238E27FC236}">
                <a16:creationId xmlns:a16="http://schemas.microsoft.com/office/drawing/2014/main" id="{F4DE911C-AA06-493B-8730-BB477C7701E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7793" r="27301"/>
          <a:stretch/>
        </p:blipFill>
        <p:spPr>
          <a:xfrm rot="10800000" flipH="1">
            <a:off x="-2287" y="360768"/>
            <a:ext cx="12192000" cy="7862175"/>
          </a:xfrm>
          <a:prstGeom prst="rect">
            <a:avLst/>
          </a:prstGeo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84D4113C-4C46-7884-1E1C-61C1CFE25A1E}"/>
              </a:ext>
            </a:extLst>
          </p:cNvPr>
          <p:cNvSpPr/>
          <p:nvPr/>
        </p:nvSpPr>
        <p:spPr>
          <a:xfrm>
            <a:off x="391222" y="410634"/>
            <a:ext cx="2111797" cy="523220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3400" spc="-30" dirty="0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2. </a:t>
            </a:r>
            <a:r>
              <a:rPr lang="ko-KR" altLang="en-US" sz="3400" spc="-30" dirty="0" err="1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인트로</a:t>
            </a:r>
            <a:r>
              <a:rPr lang="ko-KR" altLang="en-US" sz="3400" spc="-30" dirty="0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</a:t>
            </a:r>
            <a:r>
              <a:rPr lang="en-US" altLang="ko-KR" sz="3400" spc="-30" dirty="0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UI</a:t>
            </a:r>
          </a:p>
        </p:txBody>
      </p:sp>
      <p:grpSp>
        <p:nvGrpSpPr>
          <p:cNvPr id="28" name="그룹 27">
            <a:extLst>
              <a:ext uri="{FF2B5EF4-FFF2-40B4-BE49-F238E27FC236}">
                <a16:creationId xmlns:a16="http://schemas.microsoft.com/office/drawing/2014/main" id="{D5447887-640D-AD20-E6E2-8B33A83647BA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  <a:solidFill>
            <a:schemeClr val="accent5">
              <a:lumMod val="20000"/>
              <a:lumOff val="80000"/>
            </a:schemeClr>
          </a:solidFill>
        </p:grpSpPr>
        <p:cxnSp>
          <p:nvCxnSpPr>
            <p:cNvPr id="55" name="직선 연결선 54">
              <a:extLst>
                <a:ext uri="{FF2B5EF4-FFF2-40B4-BE49-F238E27FC236}">
                  <a16:creationId xmlns:a16="http://schemas.microsoft.com/office/drawing/2014/main" id="{FCE7D188-B139-8E5B-E96F-AFFCAAAEF8A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grpFill/>
            <a:ln w="28575"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F528D5CF-E74B-1A2D-3B02-072B4D844DBF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pFill/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2DD177E3-C39B-3AAF-071D-AD836466F96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  <a:grpFill/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</p:pic>
        <p:pic>
          <p:nvPicPr>
            <p:cNvPr id="19" name="그림 18">
              <a:extLst>
                <a:ext uri="{FF2B5EF4-FFF2-40B4-BE49-F238E27FC236}">
                  <a16:creationId xmlns:a16="http://schemas.microsoft.com/office/drawing/2014/main" id="{F9F2E679-CAE6-0A0C-094C-262D85F4D32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5357"/>
            <a:stretch/>
          </p:blipFill>
          <p:spPr>
            <a:xfrm>
              <a:off x="10497105" y="137011"/>
              <a:ext cx="1384792" cy="122641"/>
            </a:xfrm>
            <a:prstGeom prst="rect">
              <a:avLst/>
            </a:prstGeom>
            <a:grpFill/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</p:pic>
      </p:grp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C69123B9-019B-1574-A479-58836BFE99AB}"/>
              </a:ext>
            </a:extLst>
          </p:cNvPr>
          <p:cNvSpPr/>
          <p:nvPr/>
        </p:nvSpPr>
        <p:spPr>
          <a:xfrm>
            <a:off x="8982464" y="114212"/>
            <a:ext cx="1365758" cy="100027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latinLnBrk="0"/>
            <a:r>
              <a:rPr lang="en-US" altLang="ko-KR" sz="650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Advancing Technology for Humanity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9DFE307D-642F-497B-8AFB-9223FADD8163}"/>
              </a:ext>
            </a:extLst>
          </p:cNvPr>
          <p:cNvSpPr/>
          <p:nvPr/>
        </p:nvSpPr>
        <p:spPr>
          <a:xfrm>
            <a:off x="455180" y="6459151"/>
            <a:ext cx="1959511" cy="138499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as of 2024.08 I  </a:t>
            </a:r>
            <a:r>
              <a:rPr lang="ko-KR" altLang="en-US" sz="900" b="1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세이프웨어    </a:t>
            </a: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I</a:t>
            </a:r>
            <a:r>
              <a:rPr lang="ko-KR" altLang="en-US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</a:t>
            </a: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	  </a:t>
            </a:r>
            <a:r>
              <a:rPr lang="ko-KR" altLang="en-US" sz="900" spc="-30" dirty="0" err="1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김솔</a:t>
            </a:r>
            <a:r>
              <a:rPr lang="ko-KR" altLang="en-US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매니저</a:t>
            </a:r>
            <a:endParaRPr lang="en-US" altLang="ko-KR" sz="900" spc="-30" dirty="0">
              <a:solidFill>
                <a:srgbClr val="2D2D2D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D058C17E-C851-47CC-B9F0-D8C4EDD0167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5366" y="1768275"/>
            <a:ext cx="2143094" cy="4286188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B7BE0512-D963-4FDA-BCC7-0D35F3233FB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406" y="1790525"/>
            <a:ext cx="2143094" cy="4286188"/>
          </a:xfrm>
          <a:prstGeom prst="rect">
            <a:avLst/>
          </a:prstGeom>
        </p:spPr>
      </p:pic>
      <p:pic>
        <p:nvPicPr>
          <p:cNvPr id="26" name="그림 25">
            <a:extLst>
              <a:ext uri="{FF2B5EF4-FFF2-40B4-BE49-F238E27FC236}">
                <a16:creationId xmlns:a16="http://schemas.microsoft.com/office/drawing/2014/main" id="{845BDC75-9BA8-4BE2-BE6C-240E94DE02C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0697" y="1805083"/>
            <a:ext cx="2143094" cy="4286188"/>
          </a:xfrm>
          <a:prstGeom prst="rect">
            <a:avLst/>
          </a:prstGeom>
        </p:spPr>
      </p:pic>
      <p:sp>
        <p:nvSpPr>
          <p:cNvPr id="29" name="직사각형 28">
            <a:extLst>
              <a:ext uri="{FF2B5EF4-FFF2-40B4-BE49-F238E27FC236}">
                <a16:creationId xmlns:a16="http://schemas.microsoft.com/office/drawing/2014/main" id="{72F8B146-69E7-4D9E-B7A2-211E259EA1B0}"/>
              </a:ext>
            </a:extLst>
          </p:cNvPr>
          <p:cNvSpPr/>
          <p:nvPr/>
        </p:nvSpPr>
        <p:spPr>
          <a:xfrm>
            <a:off x="391222" y="1575081"/>
            <a:ext cx="1378379" cy="21544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1400" b="1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블루투스 연결 화면</a:t>
            </a:r>
            <a:endParaRPr lang="en-US" altLang="ko-KR" sz="140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8D737C02-0346-4D91-B531-FDFD47CA0EEC}"/>
              </a:ext>
            </a:extLst>
          </p:cNvPr>
          <p:cNvSpPr/>
          <p:nvPr/>
        </p:nvSpPr>
        <p:spPr>
          <a:xfrm>
            <a:off x="2975365" y="1522169"/>
            <a:ext cx="1378379" cy="21544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1400" b="1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휴대폰 인증 화면</a:t>
            </a:r>
            <a:endParaRPr lang="en-US" altLang="ko-KR" sz="140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779A1015-280C-4D4A-8EC7-A4D7577F30D0}"/>
              </a:ext>
            </a:extLst>
          </p:cNvPr>
          <p:cNvSpPr/>
          <p:nvPr/>
        </p:nvSpPr>
        <p:spPr>
          <a:xfrm>
            <a:off x="7640697" y="1575081"/>
            <a:ext cx="1378379" cy="21544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140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초대 코드 인증 화면</a:t>
            </a:r>
            <a:endParaRPr lang="en-US" altLang="ko-KR" sz="140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41" name="직사각형 40">
            <a:extLst>
              <a:ext uri="{FF2B5EF4-FFF2-40B4-BE49-F238E27FC236}">
                <a16:creationId xmlns:a16="http://schemas.microsoft.com/office/drawing/2014/main" id="{AEA7CBFB-E354-4C2D-B037-1C4A0E346B03}"/>
              </a:ext>
            </a:extLst>
          </p:cNvPr>
          <p:cNvSpPr/>
          <p:nvPr/>
        </p:nvSpPr>
        <p:spPr>
          <a:xfrm>
            <a:off x="5264406" y="3418926"/>
            <a:ext cx="1685772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defTabSz="696806">
              <a:buFontTx/>
              <a:buChar char="-"/>
              <a:defRPr/>
            </a:pPr>
            <a:r>
              <a:rPr lang="ko-KR" altLang="en-US" sz="160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블루투스 연결 확인 후 휴대폰 인증</a:t>
            </a:r>
            <a:endParaRPr lang="en-US" altLang="ko-KR" sz="160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FBDEA5E3-BD16-4860-9C8D-AC2E3DA970A0}"/>
              </a:ext>
            </a:extLst>
          </p:cNvPr>
          <p:cNvSpPr/>
          <p:nvPr/>
        </p:nvSpPr>
        <p:spPr>
          <a:xfrm>
            <a:off x="9877613" y="3425554"/>
            <a:ext cx="2008356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160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- </a:t>
            </a:r>
            <a:r>
              <a:rPr lang="ko-KR" altLang="en-US" sz="160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초대 코드를 입력해 인증 </a:t>
            </a:r>
            <a:endParaRPr lang="en-US" altLang="ko-KR" sz="160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defTabSz="696806">
              <a:defRPr/>
            </a:pPr>
            <a:endParaRPr lang="en-US" altLang="ko-KR" sz="160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DF555F35-F998-4957-8DD2-4B1062562376}"/>
              </a:ext>
            </a:extLst>
          </p:cNvPr>
          <p:cNvSpPr/>
          <p:nvPr/>
        </p:nvSpPr>
        <p:spPr>
          <a:xfrm>
            <a:off x="265153" y="1416283"/>
            <a:ext cx="6830972" cy="4847536"/>
          </a:xfrm>
          <a:prstGeom prst="rect">
            <a:avLst/>
          </a:prstGeom>
          <a:noFill/>
          <a:ln w="28575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C8443AB3-B962-460D-89E2-164A774B817A}"/>
              </a:ext>
            </a:extLst>
          </p:cNvPr>
          <p:cNvSpPr/>
          <p:nvPr/>
        </p:nvSpPr>
        <p:spPr>
          <a:xfrm>
            <a:off x="7371108" y="1404467"/>
            <a:ext cx="4687542" cy="4859351"/>
          </a:xfrm>
          <a:prstGeom prst="rect">
            <a:avLst/>
          </a:prstGeom>
          <a:noFill/>
          <a:ln w="28575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5" name="그룹 44">
            <a:extLst>
              <a:ext uri="{FF2B5EF4-FFF2-40B4-BE49-F238E27FC236}">
                <a16:creationId xmlns:a16="http://schemas.microsoft.com/office/drawing/2014/main" id="{05FAFE9E-957C-4C51-94CC-4BF4A44D5702}"/>
              </a:ext>
            </a:extLst>
          </p:cNvPr>
          <p:cNvGrpSpPr/>
          <p:nvPr/>
        </p:nvGrpSpPr>
        <p:grpSpPr>
          <a:xfrm>
            <a:off x="398406" y="1039500"/>
            <a:ext cx="1564889" cy="357939"/>
            <a:chOff x="-134683" y="1060323"/>
            <a:chExt cx="2147922" cy="430887"/>
          </a:xfrm>
          <a:solidFill>
            <a:srgbClr val="92D050"/>
          </a:solidFill>
        </p:grpSpPr>
        <p:sp>
          <p:nvSpPr>
            <p:cNvPr id="46" name="사각형: 둥근 위쪽 모서리 45">
              <a:extLst>
                <a:ext uri="{FF2B5EF4-FFF2-40B4-BE49-F238E27FC236}">
                  <a16:creationId xmlns:a16="http://schemas.microsoft.com/office/drawing/2014/main" id="{EC82E879-2830-4F03-BDE6-8CDE48E01A6F}"/>
                </a:ext>
              </a:extLst>
            </p:cNvPr>
            <p:cNvSpPr/>
            <p:nvPr/>
          </p:nvSpPr>
          <p:spPr>
            <a:xfrm rot="5400000">
              <a:off x="723834" y="201806"/>
              <a:ext cx="430887" cy="2147922"/>
            </a:xfrm>
            <a:prstGeom prst="round2Same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dirty="0">
                <a:latin typeface="Noto Sans KR Light"/>
              </a:endParaRPr>
            </a:p>
          </p:txBody>
        </p:sp>
        <p:sp>
          <p:nvSpPr>
            <p:cNvPr id="47" name="직사각형 46">
              <a:extLst>
                <a:ext uri="{FF2B5EF4-FFF2-40B4-BE49-F238E27FC236}">
                  <a16:creationId xmlns:a16="http://schemas.microsoft.com/office/drawing/2014/main" id="{F39AA285-DA34-4B82-9C0D-24445D0C96A7}"/>
                </a:ext>
              </a:extLst>
            </p:cNvPr>
            <p:cNvSpPr/>
            <p:nvPr/>
          </p:nvSpPr>
          <p:spPr>
            <a:xfrm>
              <a:off x="38715" y="1140565"/>
              <a:ext cx="1762496" cy="251801"/>
            </a:xfrm>
            <a:prstGeom prst="rect">
              <a:avLst/>
            </a:prstGeom>
            <a:grpFill/>
          </p:spPr>
          <p:txBody>
            <a:bodyPr wrap="square" lIns="0" tIns="0" rIns="0" bIns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1600" b="1" dirty="0">
                  <a:solidFill>
                    <a:schemeClr val="bg1"/>
                  </a:solidFill>
                  <a:latin typeface="Noto Sans KR Light"/>
                  <a:ea typeface="Pretendard" panose="02000503000000020004" pitchFamily="2" charset="-127"/>
                  <a:cs typeface="Pretendard" panose="02000503000000020004" pitchFamily="2" charset="-127"/>
                </a:rPr>
                <a:t>사용자</a:t>
              </a:r>
            </a:p>
          </p:txBody>
        </p:sp>
      </p:grpSp>
      <p:grpSp>
        <p:nvGrpSpPr>
          <p:cNvPr id="48" name="그룹 47">
            <a:extLst>
              <a:ext uri="{FF2B5EF4-FFF2-40B4-BE49-F238E27FC236}">
                <a16:creationId xmlns:a16="http://schemas.microsoft.com/office/drawing/2014/main" id="{D03129BE-D0AE-4F09-AEA3-9C928817E11D}"/>
              </a:ext>
            </a:extLst>
          </p:cNvPr>
          <p:cNvGrpSpPr/>
          <p:nvPr/>
        </p:nvGrpSpPr>
        <p:grpSpPr>
          <a:xfrm>
            <a:off x="7640697" y="1008841"/>
            <a:ext cx="1564889" cy="357939"/>
            <a:chOff x="-134683" y="1060323"/>
            <a:chExt cx="2147922" cy="430887"/>
          </a:xfrm>
          <a:solidFill>
            <a:srgbClr val="92D050"/>
          </a:solidFill>
        </p:grpSpPr>
        <p:sp>
          <p:nvSpPr>
            <p:cNvPr id="49" name="사각형: 둥근 위쪽 모서리 48">
              <a:extLst>
                <a:ext uri="{FF2B5EF4-FFF2-40B4-BE49-F238E27FC236}">
                  <a16:creationId xmlns:a16="http://schemas.microsoft.com/office/drawing/2014/main" id="{2BB6B395-2622-4D29-8E0A-7DEF176B370A}"/>
                </a:ext>
              </a:extLst>
            </p:cNvPr>
            <p:cNvSpPr/>
            <p:nvPr/>
          </p:nvSpPr>
          <p:spPr>
            <a:xfrm rot="5400000">
              <a:off x="723834" y="201806"/>
              <a:ext cx="430887" cy="2147922"/>
            </a:xfrm>
            <a:prstGeom prst="round2Same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dirty="0">
                <a:latin typeface="Noto Sans KR Light"/>
              </a:endParaRPr>
            </a:p>
          </p:txBody>
        </p:sp>
        <p:sp>
          <p:nvSpPr>
            <p:cNvPr id="50" name="직사각형 49">
              <a:extLst>
                <a:ext uri="{FF2B5EF4-FFF2-40B4-BE49-F238E27FC236}">
                  <a16:creationId xmlns:a16="http://schemas.microsoft.com/office/drawing/2014/main" id="{42AE4E29-AE3A-42C6-AF5D-4533E26F9222}"/>
                </a:ext>
              </a:extLst>
            </p:cNvPr>
            <p:cNvSpPr/>
            <p:nvPr/>
          </p:nvSpPr>
          <p:spPr>
            <a:xfrm>
              <a:off x="38715" y="1118266"/>
              <a:ext cx="1762496" cy="296401"/>
            </a:xfrm>
            <a:prstGeom prst="rect">
              <a:avLst/>
            </a:prstGeom>
            <a:grpFill/>
          </p:spPr>
          <p:txBody>
            <a:bodyPr wrap="square" lIns="0" tIns="0" rIns="0" bIns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1600" b="1" dirty="0">
                  <a:solidFill>
                    <a:schemeClr val="bg1"/>
                  </a:solidFill>
                  <a:latin typeface="Noto Sans KR Light"/>
                  <a:ea typeface="Pretendard" panose="02000503000000020004" pitchFamily="2" charset="-127"/>
                  <a:cs typeface="Pretendard" panose="02000503000000020004" pitchFamily="2" charset="-127"/>
                </a:rPr>
                <a:t>보호자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71462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그래픽 23">
            <a:extLst>
              <a:ext uri="{FF2B5EF4-FFF2-40B4-BE49-F238E27FC236}">
                <a16:creationId xmlns:a16="http://schemas.microsoft.com/office/drawing/2014/main" id="{F4DE911C-AA06-493B-8730-BB477C7701E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7793" r="27301"/>
          <a:stretch/>
        </p:blipFill>
        <p:spPr>
          <a:xfrm rot="10800000" flipH="1">
            <a:off x="-2287" y="360768"/>
            <a:ext cx="12192000" cy="7862175"/>
          </a:xfrm>
          <a:prstGeom prst="rect">
            <a:avLst/>
          </a:prstGeo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84D4113C-4C46-7884-1E1C-61C1CFE25A1E}"/>
              </a:ext>
            </a:extLst>
          </p:cNvPr>
          <p:cNvSpPr/>
          <p:nvPr/>
        </p:nvSpPr>
        <p:spPr>
          <a:xfrm>
            <a:off x="391222" y="410634"/>
            <a:ext cx="3431067" cy="523220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3400" spc="-30" dirty="0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3. </a:t>
            </a:r>
            <a:r>
              <a:rPr lang="ko-KR" altLang="en-US" sz="3400" spc="-30" dirty="0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사용자 </a:t>
            </a:r>
            <a:r>
              <a:rPr lang="en-US" altLang="ko-KR" sz="3400" spc="-30" dirty="0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UI </a:t>
            </a:r>
            <a:r>
              <a:rPr lang="ko-KR" altLang="en-US" sz="3400" spc="-30" dirty="0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및 기능</a:t>
            </a:r>
            <a:endParaRPr lang="en-US" altLang="ko-KR" sz="3400" spc="-30" dirty="0">
              <a:solidFill>
                <a:schemeClr val="bg1"/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  <p:grpSp>
        <p:nvGrpSpPr>
          <p:cNvPr id="28" name="그룹 27">
            <a:extLst>
              <a:ext uri="{FF2B5EF4-FFF2-40B4-BE49-F238E27FC236}">
                <a16:creationId xmlns:a16="http://schemas.microsoft.com/office/drawing/2014/main" id="{D5447887-640D-AD20-E6E2-8B33A83647BA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  <a:solidFill>
            <a:schemeClr val="accent5">
              <a:lumMod val="20000"/>
              <a:lumOff val="80000"/>
            </a:schemeClr>
          </a:solidFill>
        </p:grpSpPr>
        <p:cxnSp>
          <p:nvCxnSpPr>
            <p:cNvPr id="55" name="직선 연결선 54">
              <a:extLst>
                <a:ext uri="{FF2B5EF4-FFF2-40B4-BE49-F238E27FC236}">
                  <a16:creationId xmlns:a16="http://schemas.microsoft.com/office/drawing/2014/main" id="{FCE7D188-B139-8E5B-E96F-AFFCAAAEF8A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grpFill/>
            <a:ln w="28575"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F528D5CF-E74B-1A2D-3B02-072B4D844DBF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pFill/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2DD177E3-C39B-3AAF-071D-AD836466F96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  <a:grpFill/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</p:pic>
        <p:pic>
          <p:nvPicPr>
            <p:cNvPr id="19" name="그림 18">
              <a:extLst>
                <a:ext uri="{FF2B5EF4-FFF2-40B4-BE49-F238E27FC236}">
                  <a16:creationId xmlns:a16="http://schemas.microsoft.com/office/drawing/2014/main" id="{F9F2E679-CAE6-0A0C-094C-262D85F4D32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5357"/>
            <a:stretch/>
          </p:blipFill>
          <p:spPr>
            <a:xfrm>
              <a:off x="10497105" y="137011"/>
              <a:ext cx="1384792" cy="122641"/>
            </a:xfrm>
            <a:prstGeom prst="rect">
              <a:avLst/>
            </a:prstGeom>
            <a:grpFill/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</p:pic>
      </p:grp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C69123B9-019B-1574-A479-58836BFE99AB}"/>
              </a:ext>
            </a:extLst>
          </p:cNvPr>
          <p:cNvSpPr/>
          <p:nvPr/>
        </p:nvSpPr>
        <p:spPr>
          <a:xfrm>
            <a:off x="8982464" y="114212"/>
            <a:ext cx="1365758" cy="100027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latinLnBrk="0"/>
            <a:r>
              <a:rPr lang="en-US" altLang="ko-KR" sz="650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Advancing Technology for Humanity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9DFE307D-642F-497B-8AFB-9223FADD8163}"/>
              </a:ext>
            </a:extLst>
          </p:cNvPr>
          <p:cNvSpPr/>
          <p:nvPr/>
        </p:nvSpPr>
        <p:spPr>
          <a:xfrm>
            <a:off x="455180" y="6459151"/>
            <a:ext cx="1959511" cy="138499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as of 2024.08 I  </a:t>
            </a:r>
            <a:r>
              <a:rPr lang="ko-KR" altLang="en-US" sz="900" b="1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세이프웨어    </a:t>
            </a: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I</a:t>
            </a:r>
            <a:r>
              <a:rPr lang="ko-KR" altLang="en-US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</a:t>
            </a: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	  </a:t>
            </a:r>
            <a:r>
              <a:rPr lang="ko-KR" altLang="en-US" sz="900" spc="-30" dirty="0" err="1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김솔</a:t>
            </a:r>
            <a:r>
              <a:rPr lang="ko-KR" altLang="en-US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매니저</a:t>
            </a:r>
            <a:endParaRPr lang="en-US" altLang="ko-KR" sz="900" spc="-30" dirty="0">
              <a:solidFill>
                <a:srgbClr val="2D2D2D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87536CAB-D0B4-4DA3-97DD-1EE60D6AEE3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019" y="1715050"/>
            <a:ext cx="2208494" cy="4416988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10B24BB9-63F6-4715-919E-FE90B9E43A8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7806" y="1800775"/>
            <a:ext cx="2208494" cy="4416988"/>
          </a:xfrm>
          <a:prstGeom prst="rect">
            <a:avLst/>
          </a:prstGeom>
        </p:spPr>
      </p:pic>
      <p:sp>
        <p:nvSpPr>
          <p:cNvPr id="25" name="직사각형 24">
            <a:extLst>
              <a:ext uri="{FF2B5EF4-FFF2-40B4-BE49-F238E27FC236}">
                <a16:creationId xmlns:a16="http://schemas.microsoft.com/office/drawing/2014/main" id="{5368A9B4-5F8A-4851-A188-8625AF453BF3}"/>
              </a:ext>
            </a:extLst>
          </p:cNvPr>
          <p:cNvSpPr/>
          <p:nvPr/>
        </p:nvSpPr>
        <p:spPr>
          <a:xfrm>
            <a:off x="889019" y="1442320"/>
            <a:ext cx="707322" cy="21544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1400" b="1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홈 탭</a:t>
            </a:r>
            <a:endParaRPr lang="en-US" altLang="ko-KR" sz="140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D661F04E-CAB2-428D-9F7D-9F86A7826F6A}"/>
              </a:ext>
            </a:extLst>
          </p:cNvPr>
          <p:cNvSpPr/>
          <p:nvPr/>
        </p:nvSpPr>
        <p:spPr>
          <a:xfrm>
            <a:off x="6284454" y="1522793"/>
            <a:ext cx="998398" cy="21544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1400" b="1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위치공유 탭</a:t>
            </a:r>
            <a:endParaRPr lang="en-US" altLang="ko-KR" sz="140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BB6E2313-408C-4E00-B0AA-B4A2A123B5B5}"/>
              </a:ext>
            </a:extLst>
          </p:cNvPr>
          <p:cNvSpPr/>
          <p:nvPr/>
        </p:nvSpPr>
        <p:spPr>
          <a:xfrm>
            <a:off x="8887065" y="3085527"/>
            <a:ext cx="2799528" cy="1384995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defTabSz="696806">
              <a:buFontTx/>
              <a:buChar char="-"/>
              <a:defRPr/>
            </a:pPr>
            <a:r>
              <a:rPr lang="ko-KR" altLang="en-US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현재 위치 정보 </a:t>
            </a:r>
            <a:r>
              <a:rPr lang="en-US" altLang="ko-KR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(</a:t>
            </a:r>
            <a:r>
              <a:rPr lang="ko-KR" altLang="en-US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주소</a:t>
            </a:r>
            <a:r>
              <a:rPr lang="en-US" altLang="ko-KR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, </a:t>
            </a:r>
            <a:r>
              <a:rPr lang="ko-KR" altLang="en-US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빌딩</a:t>
            </a:r>
            <a:r>
              <a:rPr lang="en-US" altLang="ko-KR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)</a:t>
            </a:r>
          </a:p>
          <a:p>
            <a:pPr marL="171450" indent="-171450" defTabSz="696806">
              <a:buFontTx/>
              <a:buChar char="-"/>
              <a:defRPr/>
            </a:pPr>
            <a:r>
              <a:rPr lang="ko-KR" altLang="en-US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최근 </a:t>
            </a:r>
            <a:r>
              <a:rPr lang="ko-KR" altLang="en-US" spc="-30" dirty="0" err="1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방문지</a:t>
            </a:r>
            <a:endParaRPr lang="en-US" altLang="ko-KR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marL="171450" indent="-171450" defTabSz="696806">
              <a:buFontTx/>
              <a:buChar char="-"/>
              <a:defRPr/>
            </a:pPr>
            <a:r>
              <a:rPr lang="ko-KR" altLang="en-US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활동 시간</a:t>
            </a:r>
            <a:endParaRPr lang="en-US" altLang="ko-KR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marL="171450" indent="-171450" defTabSz="696806">
              <a:buFontTx/>
              <a:buChar char="-"/>
              <a:defRPr/>
            </a:pPr>
            <a:r>
              <a:rPr lang="ko-KR" altLang="en-US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활동 칼로리</a:t>
            </a:r>
            <a:endParaRPr lang="en-US" altLang="ko-KR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defTabSz="696806">
              <a:defRPr/>
            </a:pPr>
            <a:endParaRPr lang="en-US" altLang="ko-KR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E57F1777-AC49-42E6-B181-4D218D1015EE}"/>
              </a:ext>
            </a:extLst>
          </p:cNvPr>
          <p:cNvSpPr/>
          <p:nvPr/>
        </p:nvSpPr>
        <p:spPr>
          <a:xfrm>
            <a:off x="3488278" y="3085528"/>
            <a:ext cx="1959512" cy="1384995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defTabSz="696806">
              <a:buFontTx/>
              <a:buChar char="-"/>
              <a:defRPr/>
            </a:pPr>
            <a:r>
              <a:rPr lang="ko-KR" altLang="en-US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기기 연결 정보</a:t>
            </a:r>
            <a:endParaRPr lang="en-US" altLang="ko-KR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marL="171450" indent="-171450" defTabSz="696806">
              <a:buFontTx/>
              <a:buChar char="-"/>
              <a:defRPr/>
            </a:pPr>
            <a:r>
              <a:rPr lang="ko-KR" altLang="en-US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현재 및 목표 걸음 수</a:t>
            </a:r>
            <a:endParaRPr lang="en-US" altLang="ko-KR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marL="171450" indent="-171450" defTabSz="696806">
              <a:buFontTx/>
              <a:buChar char="-"/>
              <a:defRPr/>
            </a:pPr>
            <a:r>
              <a:rPr lang="ko-KR" altLang="en-US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위험도</a:t>
            </a:r>
            <a:endParaRPr lang="en-US" altLang="ko-KR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marL="171450" indent="-171450" defTabSz="696806">
              <a:buFontTx/>
              <a:buChar char="-"/>
              <a:defRPr/>
            </a:pPr>
            <a:r>
              <a:rPr lang="ko-KR" altLang="en-US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배터리</a:t>
            </a:r>
            <a:endParaRPr lang="en-US" altLang="ko-KR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marL="171450" indent="-171450" defTabSz="696806">
              <a:buFontTx/>
              <a:buChar char="-"/>
              <a:defRPr/>
            </a:pPr>
            <a:r>
              <a:rPr lang="ko-KR" altLang="en-US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사고 기록</a:t>
            </a:r>
            <a:r>
              <a:rPr lang="en-US" altLang="ko-KR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(</a:t>
            </a:r>
            <a:r>
              <a:rPr lang="ko-KR" altLang="en-US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날짜</a:t>
            </a:r>
            <a:r>
              <a:rPr lang="en-US" altLang="ko-KR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, </a:t>
            </a:r>
            <a:r>
              <a:rPr lang="ko-KR" altLang="en-US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위치</a:t>
            </a:r>
            <a:r>
              <a:rPr lang="en-US" altLang="ko-KR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760176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그래픽 23">
            <a:extLst>
              <a:ext uri="{FF2B5EF4-FFF2-40B4-BE49-F238E27FC236}">
                <a16:creationId xmlns:a16="http://schemas.microsoft.com/office/drawing/2014/main" id="{F4DE911C-AA06-493B-8730-BB477C7701E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7793" r="27301"/>
          <a:stretch/>
        </p:blipFill>
        <p:spPr>
          <a:xfrm rot="10800000" flipH="1">
            <a:off x="-4575" y="375172"/>
            <a:ext cx="12192000" cy="7862175"/>
          </a:xfrm>
          <a:prstGeom prst="rect">
            <a:avLst/>
          </a:prstGeo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84D4113C-4C46-7884-1E1C-61C1CFE25A1E}"/>
              </a:ext>
            </a:extLst>
          </p:cNvPr>
          <p:cNvSpPr/>
          <p:nvPr/>
        </p:nvSpPr>
        <p:spPr>
          <a:xfrm>
            <a:off x="388934" y="425038"/>
            <a:ext cx="3431067" cy="523220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3400" spc="-30" dirty="0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3. </a:t>
            </a:r>
            <a:r>
              <a:rPr lang="ko-KR" altLang="en-US" sz="3400" spc="-30" dirty="0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사용자 </a:t>
            </a:r>
            <a:r>
              <a:rPr lang="en-US" altLang="ko-KR" sz="3400" spc="-30" dirty="0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UI </a:t>
            </a:r>
            <a:r>
              <a:rPr lang="ko-KR" altLang="en-US" sz="3400" spc="-30" dirty="0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및 기능</a:t>
            </a:r>
            <a:endParaRPr lang="en-US" altLang="ko-KR" sz="3400" spc="-30" dirty="0">
              <a:solidFill>
                <a:schemeClr val="bg1"/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  <p:grpSp>
        <p:nvGrpSpPr>
          <p:cNvPr id="28" name="그룹 27">
            <a:extLst>
              <a:ext uri="{FF2B5EF4-FFF2-40B4-BE49-F238E27FC236}">
                <a16:creationId xmlns:a16="http://schemas.microsoft.com/office/drawing/2014/main" id="{D5447887-640D-AD20-E6E2-8B33A83647BA}"/>
              </a:ext>
            </a:extLst>
          </p:cNvPr>
          <p:cNvGrpSpPr/>
          <p:nvPr/>
        </p:nvGrpSpPr>
        <p:grpSpPr>
          <a:xfrm>
            <a:off x="-4575" y="0"/>
            <a:ext cx="12196575" cy="350375"/>
            <a:chOff x="-2287" y="-14404"/>
            <a:chExt cx="12196575" cy="350375"/>
          </a:xfrm>
          <a:solidFill>
            <a:schemeClr val="accent5">
              <a:lumMod val="20000"/>
              <a:lumOff val="80000"/>
            </a:schemeClr>
          </a:solidFill>
        </p:grpSpPr>
        <p:cxnSp>
          <p:nvCxnSpPr>
            <p:cNvPr id="55" name="직선 연결선 54">
              <a:extLst>
                <a:ext uri="{FF2B5EF4-FFF2-40B4-BE49-F238E27FC236}">
                  <a16:creationId xmlns:a16="http://schemas.microsoft.com/office/drawing/2014/main" id="{FCE7D188-B139-8E5B-E96F-AFFCAAAEF8A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grpFill/>
            <a:ln w="28575"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F528D5CF-E74B-1A2D-3B02-072B4D844DBF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pFill/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2DD177E3-C39B-3AAF-071D-AD836466F96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  <a:grpFill/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</p:pic>
        <p:pic>
          <p:nvPicPr>
            <p:cNvPr id="19" name="그림 18">
              <a:extLst>
                <a:ext uri="{FF2B5EF4-FFF2-40B4-BE49-F238E27FC236}">
                  <a16:creationId xmlns:a16="http://schemas.microsoft.com/office/drawing/2014/main" id="{F9F2E679-CAE6-0A0C-094C-262D85F4D32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5357"/>
            <a:stretch/>
          </p:blipFill>
          <p:spPr>
            <a:xfrm>
              <a:off x="10497105" y="137011"/>
              <a:ext cx="1384792" cy="122641"/>
            </a:xfrm>
            <a:prstGeom prst="rect">
              <a:avLst/>
            </a:prstGeom>
            <a:grpFill/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</p:pic>
      </p:grp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C69123B9-019B-1574-A479-58836BFE99AB}"/>
              </a:ext>
            </a:extLst>
          </p:cNvPr>
          <p:cNvSpPr/>
          <p:nvPr/>
        </p:nvSpPr>
        <p:spPr>
          <a:xfrm>
            <a:off x="8980176" y="128616"/>
            <a:ext cx="1365758" cy="100027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latinLnBrk="0"/>
            <a:r>
              <a:rPr lang="en-US" altLang="ko-KR" sz="650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Advancing Technology for Humanity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9DFE307D-642F-497B-8AFB-9223FADD8163}"/>
              </a:ext>
            </a:extLst>
          </p:cNvPr>
          <p:cNvSpPr/>
          <p:nvPr/>
        </p:nvSpPr>
        <p:spPr>
          <a:xfrm>
            <a:off x="452892" y="6473555"/>
            <a:ext cx="1959511" cy="138499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as of 2024.08 I  </a:t>
            </a:r>
            <a:r>
              <a:rPr lang="ko-KR" altLang="en-US" sz="900" b="1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세이프웨어    </a:t>
            </a: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I</a:t>
            </a:r>
            <a:r>
              <a:rPr lang="ko-KR" altLang="en-US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</a:t>
            </a: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	  </a:t>
            </a:r>
            <a:r>
              <a:rPr lang="ko-KR" altLang="en-US" sz="900" spc="-30" dirty="0" err="1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김솔</a:t>
            </a:r>
            <a:r>
              <a:rPr lang="ko-KR" altLang="en-US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매니저</a:t>
            </a:r>
            <a:endParaRPr lang="en-US" altLang="ko-KR" sz="900" spc="-30" dirty="0">
              <a:solidFill>
                <a:srgbClr val="2D2D2D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8686D503-052C-4681-890E-DD7FD45819F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2101" y="1541437"/>
            <a:ext cx="2258585" cy="4517170"/>
          </a:xfrm>
          <a:prstGeom prst="rect">
            <a:avLst/>
          </a:prstGeom>
        </p:spPr>
      </p:pic>
      <p:sp>
        <p:nvSpPr>
          <p:cNvPr id="29" name="직사각형 28">
            <a:extLst>
              <a:ext uri="{FF2B5EF4-FFF2-40B4-BE49-F238E27FC236}">
                <a16:creationId xmlns:a16="http://schemas.microsoft.com/office/drawing/2014/main" id="{A4E7FB50-BF71-4E54-B986-F8455A484DF7}"/>
              </a:ext>
            </a:extLst>
          </p:cNvPr>
          <p:cNvSpPr/>
          <p:nvPr/>
        </p:nvSpPr>
        <p:spPr>
          <a:xfrm>
            <a:off x="856863" y="1268707"/>
            <a:ext cx="998398" cy="21544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1400" b="1" spc="-3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일일활동 </a:t>
            </a:r>
            <a:r>
              <a:rPr lang="ko-KR" altLang="en-US" sz="1400" b="1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탭</a:t>
            </a:r>
            <a:endParaRPr lang="en-US" altLang="ko-KR" sz="140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DAB74FF4-2413-4939-BDB4-DB647DBAB377}"/>
              </a:ext>
            </a:extLst>
          </p:cNvPr>
          <p:cNvSpPr/>
          <p:nvPr/>
        </p:nvSpPr>
        <p:spPr>
          <a:xfrm>
            <a:off x="6309972" y="1263455"/>
            <a:ext cx="707322" cy="21544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1400" b="1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설정 탭</a:t>
            </a:r>
            <a:endParaRPr lang="en-US" altLang="ko-KR" sz="140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F2123EEF-A407-4470-A36E-A48E344CC6E4}"/>
              </a:ext>
            </a:extLst>
          </p:cNvPr>
          <p:cNvSpPr/>
          <p:nvPr/>
        </p:nvSpPr>
        <p:spPr>
          <a:xfrm>
            <a:off x="3507799" y="3013501"/>
            <a:ext cx="1959512" cy="830997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defTabSz="696806">
              <a:buFontTx/>
              <a:buChar char="-"/>
              <a:defRPr/>
            </a:pPr>
            <a:r>
              <a:rPr lang="en-US" altLang="ko-KR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2</a:t>
            </a:r>
            <a:r>
              <a:rPr lang="ko-KR" altLang="en-US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주간의 데이터</a:t>
            </a:r>
            <a:endParaRPr lang="en-US" altLang="ko-KR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marL="171450" indent="-171450" defTabSz="696806">
              <a:buFontTx/>
              <a:buChar char="-"/>
              <a:defRPr/>
            </a:pPr>
            <a:r>
              <a:rPr lang="ko-KR" altLang="en-US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걸음 수 그래프</a:t>
            </a:r>
            <a:endParaRPr lang="en-US" altLang="ko-KR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marL="171450" indent="-171450" defTabSz="696806">
              <a:buFontTx/>
              <a:buChar char="-"/>
              <a:defRPr/>
            </a:pPr>
            <a:r>
              <a:rPr lang="ko-KR" altLang="en-US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위험도 그래프</a:t>
            </a:r>
            <a:endParaRPr lang="en-US" altLang="ko-KR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02AEC4E8-9DBF-44D3-A0E7-B91214FEC5F4}"/>
              </a:ext>
            </a:extLst>
          </p:cNvPr>
          <p:cNvSpPr/>
          <p:nvPr/>
        </p:nvSpPr>
        <p:spPr>
          <a:xfrm>
            <a:off x="8959034" y="3013501"/>
            <a:ext cx="2773799" cy="110799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defTabSz="696806">
              <a:buFontTx/>
              <a:buChar char="-"/>
              <a:defRPr/>
            </a:pPr>
            <a:r>
              <a:rPr lang="ko-KR" altLang="en-US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보호자 연결</a:t>
            </a:r>
            <a:endParaRPr lang="en-US" altLang="ko-KR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marL="171450" indent="-171450" defTabSz="696806">
              <a:buFontTx/>
              <a:buChar char="-"/>
              <a:defRPr/>
            </a:pPr>
            <a:r>
              <a:rPr lang="ko-KR" altLang="en-US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기기 정보</a:t>
            </a:r>
            <a:endParaRPr lang="en-US" altLang="ko-KR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marL="171450" indent="-171450" defTabSz="696806">
              <a:buFontTx/>
              <a:buChar char="-"/>
              <a:defRPr/>
            </a:pPr>
            <a:r>
              <a:rPr lang="ko-KR" altLang="en-US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목표 걸음 수 변경</a:t>
            </a:r>
            <a:endParaRPr lang="en-US" altLang="ko-KR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marL="171450" indent="-171450" defTabSz="696806">
              <a:buFontTx/>
              <a:buChar char="-"/>
              <a:defRPr/>
            </a:pPr>
            <a:r>
              <a:rPr lang="ko-KR" altLang="en-US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도움말</a:t>
            </a:r>
            <a:endParaRPr lang="en-US" altLang="ko-KR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F813783E-5156-4445-8EF9-6A4B82A900E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63" y="1554656"/>
            <a:ext cx="2252588" cy="4499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653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그래픽 23">
            <a:extLst>
              <a:ext uri="{FF2B5EF4-FFF2-40B4-BE49-F238E27FC236}">
                <a16:creationId xmlns:a16="http://schemas.microsoft.com/office/drawing/2014/main" id="{F4DE911C-AA06-493B-8730-BB477C7701E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7793" r="27301"/>
          <a:stretch/>
        </p:blipFill>
        <p:spPr>
          <a:xfrm rot="10800000" flipH="1">
            <a:off x="-2287" y="360768"/>
            <a:ext cx="12192000" cy="7862175"/>
          </a:xfrm>
          <a:prstGeom prst="rect">
            <a:avLst/>
          </a:prstGeo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84D4113C-4C46-7884-1E1C-61C1CFE25A1E}"/>
              </a:ext>
            </a:extLst>
          </p:cNvPr>
          <p:cNvSpPr/>
          <p:nvPr/>
        </p:nvSpPr>
        <p:spPr>
          <a:xfrm>
            <a:off x="391222" y="410634"/>
            <a:ext cx="3440685" cy="523220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968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3400" spc="-30" dirty="0">
                <a:solidFill>
                  <a:prstClr val="white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4</a:t>
            </a:r>
            <a:r>
              <a:rPr kumimoji="0" lang="en-US" altLang="ko-KR" sz="3400" b="0" i="0" u="none" strike="noStrike" kern="1200" cap="none" spc="-3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. </a:t>
            </a:r>
            <a:r>
              <a:rPr kumimoji="0" lang="ko-KR" altLang="en-US" sz="3400" b="0" i="0" u="none" strike="noStrike" kern="1200" cap="none" spc="-3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보호자 </a:t>
            </a:r>
            <a:r>
              <a:rPr kumimoji="0" lang="en-US" altLang="ko-KR" sz="3400" b="0" i="0" u="none" strike="noStrike" kern="1200" cap="none" spc="-3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UI </a:t>
            </a:r>
            <a:r>
              <a:rPr kumimoji="0" lang="ko-KR" altLang="en-US" sz="3400" b="0" i="0" u="none" strike="noStrike" kern="1200" cap="none" spc="-3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및 기능</a:t>
            </a:r>
            <a:endParaRPr kumimoji="0" lang="en-US" altLang="ko-KR" sz="3400" b="0" i="0" u="none" strike="noStrike" kern="1200" cap="none" spc="-3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  <p:grpSp>
        <p:nvGrpSpPr>
          <p:cNvPr id="28" name="그룹 27">
            <a:extLst>
              <a:ext uri="{FF2B5EF4-FFF2-40B4-BE49-F238E27FC236}">
                <a16:creationId xmlns:a16="http://schemas.microsoft.com/office/drawing/2014/main" id="{D5447887-640D-AD20-E6E2-8B33A83647BA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  <a:solidFill>
            <a:schemeClr val="accent5">
              <a:lumMod val="20000"/>
              <a:lumOff val="80000"/>
            </a:schemeClr>
          </a:solidFill>
        </p:grpSpPr>
        <p:cxnSp>
          <p:nvCxnSpPr>
            <p:cNvPr id="55" name="직선 연결선 54">
              <a:extLst>
                <a:ext uri="{FF2B5EF4-FFF2-40B4-BE49-F238E27FC236}">
                  <a16:creationId xmlns:a16="http://schemas.microsoft.com/office/drawing/2014/main" id="{FCE7D188-B139-8E5B-E96F-AFFCAAAEF8A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grpFill/>
            <a:ln w="28575"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F528D5CF-E74B-1A2D-3B02-072B4D844DBF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pFill/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2DD177E3-C39B-3AAF-071D-AD836466F96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  <a:grpFill/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</p:pic>
        <p:pic>
          <p:nvPicPr>
            <p:cNvPr id="19" name="그림 18">
              <a:extLst>
                <a:ext uri="{FF2B5EF4-FFF2-40B4-BE49-F238E27FC236}">
                  <a16:creationId xmlns:a16="http://schemas.microsoft.com/office/drawing/2014/main" id="{F9F2E679-CAE6-0A0C-094C-262D85F4D32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5357"/>
            <a:stretch/>
          </p:blipFill>
          <p:spPr>
            <a:xfrm>
              <a:off x="10497105" y="137011"/>
              <a:ext cx="1384792" cy="122641"/>
            </a:xfrm>
            <a:prstGeom prst="rect">
              <a:avLst/>
            </a:prstGeom>
            <a:grpFill/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</p:pic>
      </p:grp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C69123B9-019B-1574-A479-58836BFE99AB}"/>
              </a:ext>
            </a:extLst>
          </p:cNvPr>
          <p:cNvSpPr/>
          <p:nvPr/>
        </p:nvSpPr>
        <p:spPr>
          <a:xfrm>
            <a:off x="8982464" y="114212"/>
            <a:ext cx="1365758" cy="100027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6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Advancing Technology for Humanity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9DFE307D-642F-497B-8AFB-9223FADD8163}"/>
              </a:ext>
            </a:extLst>
          </p:cNvPr>
          <p:cNvSpPr/>
          <p:nvPr/>
        </p:nvSpPr>
        <p:spPr>
          <a:xfrm>
            <a:off x="455180" y="6459151"/>
            <a:ext cx="1959511" cy="138499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968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-30" normalizeH="0" baseline="0" noProof="0" dirty="0">
                <a:ln>
                  <a:noFill/>
                </a:ln>
                <a:solidFill>
                  <a:srgbClr val="2D2D2D"/>
                </a:solidFill>
                <a:effectLst/>
                <a:uLnTx/>
                <a:uFillTx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as of 2024.08 I  </a:t>
            </a:r>
            <a:r>
              <a:rPr kumimoji="0" lang="ko-KR" altLang="en-US" sz="900" b="1" i="0" u="none" strike="noStrike" kern="1200" cap="none" spc="-30" normalizeH="0" baseline="0" noProof="0" dirty="0">
                <a:ln>
                  <a:noFill/>
                </a:ln>
                <a:solidFill>
                  <a:srgbClr val="2D2D2D"/>
                </a:solidFill>
                <a:effectLst/>
                <a:uLnTx/>
                <a:uFillTx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세이프웨어    </a:t>
            </a:r>
            <a:r>
              <a:rPr kumimoji="0" lang="en-US" altLang="ko-KR" sz="900" b="0" i="0" u="none" strike="noStrike" kern="1200" cap="none" spc="-30" normalizeH="0" baseline="0" noProof="0" dirty="0">
                <a:ln>
                  <a:noFill/>
                </a:ln>
                <a:solidFill>
                  <a:srgbClr val="2D2D2D"/>
                </a:solidFill>
                <a:effectLst/>
                <a:uLnTx/>
                <a:uFillTx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I</a:t>
            </a:r>
            <a:r>
              <a:rPr kumimoji="0" lang="ko-KR" altLang="en-US" sz="900" b="0" i="0" u="none" strike="noStrike" kern="1200" cap="none" spc="-30" normalizeH="0" baseline="0" noProof="0" dirty="0">
                <a:ln>
                  <a:noFill/>
                </a:ln>
                <a:solidFill>
                  <a:srgbClr val="2D2D2D"/>
                </a:solidFill>
                <a:effectLst/>
                <a:uLnTx/>
                <a:uFillTx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</a:t>
            </a:r>
            <a:r>
              <a:rPr kumimoji="0" lang="en-US" altLang="ko-KR" sz="900" b="0" i="0" u="none" strike="noStrike" kern="1200" cap="none" spc="-30" normalizeH="0" baseline="0" noProof="0" dirty="0">
                <a:ln>
                  <a:noFill/>
                </a:ln>
                <a:solidFill>
                  <a:srgbClr val="2D2D2D"/>
                </a:solidFill>
                <a:effectLst/>
                <a:uLnTx/>
                <a:uFillTx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	  </a:t>
            </a:r>
            <a:r>
              <a:rPr kumimoji="0" lang="ko-KR" altLang="en-US" sz="900" b="0" i="0" u="none" strike="noStrike" kern="1200" cap="none" spc="-30" normalizeH="0" baseline="0" noProof="0" dirty="0" err="1">
                <a:ln>
                  <a:noFill/>
                </a:ln>
                <a:solidFill>
                  <a:srgbClr val="2D2D2D"/>
                </a:solidFill>
                <a:effectLst/>
                <a:uLnTx/>
                <a:uFillTx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김솔</a:t>
            </a:r>
            <a:r>
              <a:rPr kumimoji="0" lang="ko-KR" altLang="en-US" sz="900" b="0" i="0" u="none" strike="noStrike" kern="1200" cap="none" spc="-30" normalizeH="0" baseline="0" noProof="0" dirty="0">
                <a:ln>
                  <a:noFill/>
                </a:ln>
                <a:solidFill>
                  <a:srgbClr val="2D2D2D"/>
                </a:solidFill>
                <a:effectLst/>
                <a:uLnTx/>
                <a:uFillTx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매니저</a:t>
            </a:r>
            <a:endParaRPr kumimoji="0" lang="en-US" altLang="ko-KR" sz="900" b="0" i="0" u="none" strike="noStrike" kern="1200" cap="none" spc="-30" normalizeH="0" baseline="0" noProof="0" dirty="0">
              <a:ln>
                <a:noFill/>
              </a:ln>
              <a:solidFill>
                <a:srgbClr val="2D2D2D"/>
              </a:solidFill>
              <a:effectLst/>
              <a:uLnTx/>
              <a:uFillTx/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10B24BB9-63F6-4715-919E-FE90B9E43A8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4731" y="1657764"/>
            <a:ext cx="2225656" cy="4451312"/>
          </a:xfrm>
          <a:prstGeom prst="rect">
            <a:avLst/>
          </a:prstGeom>
        </p:spPr>
      </p:pic>
      <p:sp>
        <p:nvSpPr>
          <p:cNvPr id="25" name="직사각형 24">
            <a:extLst>
              <a:ext uri="{FF2B5EF4-FFF2-40B4-BE49-F238E27FC236}">
                <a16:creationId xmlns:a16="http://schemas.microsoft.com/office/drawing/2014/main" id="{5368A9B4-5F8A-4851-A188-8625AF453BF3}"/>
              </a:ext>
            </a:extLst>
          </p:cNvPr>
          <p:cNvSpPr/>
          <p:nvPr/>
        </p:nvSpPr>
        <p:spPr>
          <a:xfrm>
            <a:off x="889019" y="1442320"/>
            <a:ext cx="707322" cy="21544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968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1200" cap="none" spc="-3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홈 탭</a:t>
            </a:r>
            <a:endParaRPr kumimoji="0" lang="en-US" altLang="ko-KR" sz="1400" b="0" i="0" u="none" strike="noStrike" kern="1200" cap="none" spc="-3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D661F04E-CAB2-428D-9F7D-9F86A7826F6A}"/>
              </a:ext>
            </a:extLst>
          </p:cNvPr>
          <p:cNvSpPr/>
          <p:nvPr/>
        </p:nvSpPr>
        <p:spPr>
          <a:xfrm>
            <a:off x="6521379" y="1379782"/>
            <a:ext cx="998398" cy="21544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968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1200" cap="none" spc="-3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위치공유 탭</a:t>
            </a:r>
            <a:endParaRPr kumimoji="0" lang="en-US" altLang="ko-KR" sz="1400" b="0" i="0" u="none" strike="noStrike" kern="1200" cap="none" spc="-3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BB6E2313-408C-4E00-B0AA-B4A2A123B5B5}"/>
              </a:ext>
            </a:extLst>
          </p:cNvPr>
          <p:cNvSpPr/>
          <p:nvPr/>
        </p:nvSpPr>
        <p:spPr>
          <a:xfrm>
            <a:off x="9250472" y="3151303"/>
            <a:ext cx="2541478" cy="1384995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marR="0" lvl="0" indent="-171450" algn="l" defTabSz="6968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ko-KR" altLang="en-US" b="0" i="0" u="none" strike="noStrike" kern="1200" cap="none" spc="-3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현재 위치 정보 </a:t>
            </a:r>
            <a:r>
              <a:rPr kumimoji="0" lang="en-US" altLang="ko-KR" b="0" i="0" u="none" strike="noStrike" kern="1200" cap="none" spc="-3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(</a:t>
            </a:r>
            <a:r>
              <a:rPr kumimoji="0" lang="ko-KR" altLang="en-US" b="0" i="0" u="none" strike="noStrike" kern="1200" cap="none" spc="-3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주소</a:t>
            </a:r>
            <a:r>
              <a:rPr kumimoji="0" lang="en-US" altLang="ko-KR" b="0" i="0" u="none" strike="noStrike" kern="1200" cap="none" spc="-3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, </a:t>
            </a:r>
            <a:r>
              <a:rPr kumimoji="0" lang="ko-KR" altLang="en-US" b="0" i="0" u="none" strike="noStrike" kern="1200" cap="none" spc="-3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빌딩</a:t>
            </a:r>
            <a:r>
              <a:rPr kumimoji="0" lang="en-US" altLang="ko-KR" b="0" i="0" u="none" strike="noStrike" kern="1200" cap="none" spc="-3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)</a:t>
            </a:r>
          </a:p>
          <a:p>
            <a:pPr marL="171450" marR="0" lvl="0" indent="-171450" algn="l" defTabSz="6968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ko-KR" altLang="en-US" b="0" i="0" u="none" strike="noStrike" kern="1200" cap="none" spc="-3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최근 </a:t>
            </a:r>
            <a:r>
              <a:rPr kumimoji="0" lang="ko-KR" altLang="en-US" b="0" i="0" u="none" strike="noStrike" kern="1200" cap="none" spc="-3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방문지</a:t>
            </a:r>
            <a:endParaRPr kumimoji="0" lang="en-US" altLang="ko-KR" b="0" i="0" u="none" strike="noStrike" kern="1200" cap="none" spc="-3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marL="171450" marR="0" lvl="0" indent="-171450" algn="l" defTabSz="6968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ko-KR" altLang="en-US" b="0" i="0" u="none" strike="noStrike" kern="1200" cap="none" spc="-3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활동 시간</a:t>
            </a:r>
            <a:endParaRPr kumimoji="0" lang="en-US" altLang="ko-KR" b="0" i="0" u="none" strike="noStrike" kern="1200" cap="none" spc="-3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marL="171450" marR="0" lvl="0" indent="-171450" algn="l" defTabSz="6968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ko-KR" altLang="en-US" b="0" i="0" u="none" strike="noStrike" kern="1200" cap="none" spc="-3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활동 칼로리</a:t>
            </a:r>
            <a:endParaRPr kumimoji="0" lang="en-US" altLang="ko-KR" b="0" i="0" u="none" strike="noStrike" kern="1200" cap="none" spc="-3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marL="0" marR="0" lvl="0" indent="0" algn="l" defTabSz="6968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b="0" i="0" u="none" strike="noStrike" kern="1200" cap="none" spc="-3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E57F1777-AC49-42E6-B181-4D218D1015EE}"/>
              </a:ext>
            </a:extLst>
          </p:cNvPr>
          <p:cNvSpPr/>
          <p:nvPr/>
        </p:nvSpPr>
        <p:spPr>
          <a:xfrm>
            <a:off x="3580208" y="3168901"/>
            <a:ext cx="2225656" cy="1384995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marR="0" lvl="0" indent="-171450" algn="l" defTabSz="6968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ko-KR" altLang="en-US" b="0" i="0" u="none" strike="noStrike" kern="1200" cap="none" spc="-3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앱 사용 정보</a:t>
            </a:r>
            <a:endParaRPr kumimoji="0" lang="en-US" altLang="ko-KR" b="0" i="0" u="none" strike="noStrike" kern="1200" cap="none" spc="-3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marL="171450" marR="0" lvl="0" indent="-171450" algn="l" defTabSz="6968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ko-KR" altLang="en-US" b="0" i="0" u="none" strike="noStrike" kern="1200" cap="none" spc="-3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현재 </a:t>
            </a:r>
            <a:r>
              <a:rPr lang="ko-KR" altLang="en-US" spc="-30" dirty="0">
                <a:solidFill>
                  <a:prstClr val="white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및 목표 걸음 수</a:t>
            </a:r>
            <a:endParaRPr kumimoji="0" lang="en-US" altLang="ko-KR" b="0" i="0" u="none" strike="noStrike" kern="1200" cap="none" spc="-3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marL="171450" marR="0" lvl="0" indent="-171450" algn="l" defTabSz="6968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ko-KR" altLang="en-US" b="0" i="0" u="none" strike="noStrike" kern="1200" cap="none" spc="-3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위험도</a:t>
            </a:r>
            <a:endParaRPr kumimoji="0" lang="en-US" altLang="ko-KR" b="0" i="0" u="none" strike="noStrike" kern="1200" cap="none" spc="-3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marL="171450" marR="0" lvl="0" indent="-171450" algn="l" defTabSz="6968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ko-KR" altLang="en-US" b="0" i="0" u="none" strike="noStrike" kern="1200" cap="none" spc="-3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기기 배터리</a:t>
            </a:r>
            <a:endParaRPr kumimoji="0" lang="en-US" altLang="ko-KR" b="0" i="0" u="none" strike="noStrike" kern="1200" cap="none" spc="-3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marL="171450" marR="0" lvl="0" indent="-171450" algn="l" defTabSz="6968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ko-KR" altLang="en-US" b="0" i="0" u="none" strike="noStrike" kern="1200" cap="none" spc="-3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사고 기록</a:t>
            </a:r>
            <a:r>
              <a:rPr kumimoji="0" lang="en-US" altLang="ko-KR" b="0" i="0" u="none" strike="noStrike" kern="1200" cap="none" spc="-3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(</a:t>
            </a:r>
            <a:r>
              <a:rPr kumimoji="0" lang="ko-KR" altLang="en-US" b="0" i="0" u="none" strike="noStrike" kern="1200" cap="none" spc="-3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날짜</a:t>
            </a:r>
            <a:r>
              <a:rPr kumimoji="0" lang="en-US" altLang="ko-KR" b="0" i="0" u="none" strike="noStrike" kern="1200" cap="none" spc="-3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, </a:t>
            </a:r>
            <a:r>
              <a:rPr kumimoji="0" lang="ko-KR" altLang="en-US" b="0" i="0" u="none" strike="noStrike" kern="1200" cap="none" spc="-3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위치</a:t>
            </a:r>
            <a:r>
              <a:rPr kumimoji="0" lang="en-US" altLang="ko-KR" b="0" i="0" u="none" strike="noStrike" kern="1200" cap="none" spc="-3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)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FE8611E5-AD92-407C-8A04-23078E9E6DD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932" y="1728269"/>
            <a:ext cx="2219746" cy="4439492"/>
          </a:xfrm>
          <a:prstGeom prst="rect">
            <a:avLst/>
          </a:prstGeom>
        </p:spPr>
      </p:pic>
      <p:sp>
        <p:nvSpPr>
          <p:cNvPr id="36" name="직사각형 35">
            <a:extLst>
              <a:ext uri="{FF2B5EF4-FFF2-40B4-BE49-F238E27FC236}">
                <a16:creationId xmlns:a16="http://schemas.microsoft.com/office/drawing/2014/main" id="{88AF76AD-2F2C-4461-85AA-C765798F3CE6}"/>
              </a:ext>
            </a:extLst>
          </p:cNvPr>
          <p:cNvSpPr/>
          <p:nvPr/>
        </p:nvSpPr>
        <p:spPr>
          <a:xfrm>
            <a:off x="889019" y="929540"/>
            <a:ext cx="2225656" cy="16158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968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50" b="0" i="0" u="none" strike="noStrike" kern="1200" cap="none" spc="-3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* </a:t>
            </a:r>
            <a:r>
              <a:rPr kumimoji="0" lang="ko-KR" altLang="en-US" sz="1050" b="0" i="0" u="none" strike="noStrike" kern="1200" cap="none" spc="-3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사용자 정보 기준</a:t>
            </a:r>
            <a:endParaRPr kumimoji="0" lang="en-US" altLang="ko-KR" sz="1050" b="0" i="0" u="none" strike="noStrike" kern="1200" cap="none" spc="-3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91992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그래픽 23">
            <a:extLst>
              <a:ext uri="{FF2B5EF4-FFF2-40B4-BE49-F238E27FC236}">
                <a16:creationId xmlns:a16="http://schemas.microsoft.com/office/drawing/2014/main" id="{F4DE911C-AA06-493B-8730-BB477C7701E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7793" r="27301"/>
          <a:stretch/>
        </p:blipFill>
        <p:spPr>
          <a:xfrm rot="10800000" flipH="1">
            <a:off x="-2287" y="360768"/>
            <a:ext cx="12192000" cy="7862175"/>
          </a:xfrm>
          <a:prstGeom prst="rect">
            <a:avLst/>
          </a:prstGeo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84D4113C-4C46-7884-1E1C-61C1CFE25A1E}"/>
              </a:ext>
            </a:extLst>
          </p:cNvPr>
          <p:cNvSpPr/>
          <p:nvPr/>
        </p:nvSpPr>
        <p:spPr>
          <a:xfrm>
            <a:off x="391222" y="410634"/>
            <a:ext cx="3440685" cy="523220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3400" spc="-30" dirty="0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4. </a:t>
            </a:r>
            <a:r>
              <a:rPr lang="ko-KR" altLang="en-US" sz="3400" spc="-30" dirty="0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보호자 </a:t>
            </a:r>
            <a:r>
              <a:rPr lang="en-US" altLang="ko-KR" sz="3400" spc="-30" dirty="0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UI </a:t>
            </a:r>
            <a:r>
              <a:rPr lang="ko-KR" altLang="en-US" sz="3400" spc="-30" dirty="0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및 기능</a:t>
            </a:r>
            <a:endParaRPr lang="en-US" altLang="ko-KR" sz="3400" spc="-30" dirty="0">
              <a:solidFill>
                <a:schemeClr val="bg1"/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  <p:grpSp>
        <p:nvGrpSpPr>
          <p:cNvPr id="28" name="그룹 27">
            <a:extLst>
              <a:ext uri="{FF2B5EF4-FFF2-40B4-BE49-F238E27FC236}">
                <a16:creationId xmlns:a16="http://schemas.microsoft.com/office/drawing/2014/main" id="{D5447887-640D-AD20-E6E2-8B33A83647BA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  <a:solidFill>
            <a:schemeClr val="accent5">
              <a:lumMod val="20000"/>
              <a:lumOff val="80000"/>
            </a:schemeClr>
          </a:solidFill>
        </p:grpSpPr>
        <p:cxnSp>
          <p:nvCxnSpPr>
            <p:cNvPr id="55" name="직선 연결선 54">
              <a:extLst>
                <a:ext uri="{FF2B5EF4-FFF2-40B4-BE49-F238E27FC236}">
                  <a16:creationId xmlns:a16="http://schemas.microsoft.com/office/drawing/2014/main" id="{FCE7D188-B139-8E5B-E96F-AFFCAAAEF8A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grpFill/>
            <a:ln w="28575"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F528D5CF-E74B-1A2D-3B02-072B4D844DBF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pFill/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2DD177E3-C39B-3AAF-071D-AD836466F96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  <a:grpFill/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</p:pic>
        <p:pic>
          <p:nvPicPr>
            <p:cNvPr id="19" name="그림 18">
              <a:extLst>
                <a:ext uri="{FF2B5EF4-FFF2-40B4-BE49-F238E27FC236}">
                  <a16:creationId xmlns:a16="http://schemas.microsoft.com/office/drawing/2014/main" id="{F9F2E679-CAE6-0A0C-094C-262D85F4D32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5357"/>
            <a:stretch/>
          </p:blipFill>
          <p:spPr>
            <a:xfrm>
              <a:off x="10497105" y="137011"/>
              <a:ext cx="1384792" cy="122641"/>
            </a:xfrm>
            <a:prstGeom prst="rect">
              <a:avLst/>
            </a:prstGeom>
            <a:grpFill/>
            <a:ln>
              <a:solidFill>
                <a:schemeClr val="accent5">
                  <a:lumMod val="40000"/>
                  <a:lumOff val="60000"/>
                </a:schemeClr>
              </a:solidFill>
            </a:ln>
          </p:spPr>
        </p:pic>
      </p:grp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C69123B9-019B-1574-A479-58836BFE99AB}"/>
              </a:ext>
            </a:extLst>
          </p:cNvPr>
          <p:cNvSpPr/>
          <p:nvPr/>
        </p:nvSpPr>
        <p:spPr>
          <a:xfrm>
            <a:off x="8982464" y="114212"/>
            <a:ext cx="1365758" cy="100027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latinLnBrk="0"/>
            <a:r>
              <a:rPr lang="en-US" altLang="ko-KR" sz="650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Advancing Technology for Humanity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9DFE307D-642F-497B-8AFB-9223FADD8163}"/>
              </a:ext>
            </a:extLst>
          </p:cNvPr>
          <p:cNvSpPr/>
          <p:nvPr/>
        </p:nvSpPr>
        <p:spPr>
          <a:xfrm>
            <a:off x="455180" y="6459151"/>
            <a:ext cx="1959511" cy="138499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as of 2024.08 I  </a:t>
            </a:r>
            <a:r>
              <a:rPr lang="ko-KR" altLang="en-US" sz="900" b="1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세이프웨어    </a:t>
            </a: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I</a:t>
            </a:r>
            <a:r>
              <a:rPr lang="ko-KR" altLang="en-US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</a:t>
            </a: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	  </a:t>
            </a:r>
            <a:r>
              <a:rPr lang="ko-KR" altLang="en-US" sz="900" spc="-30" dirty="0" err="1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김솔</a:t>
            </a:r>
            <a:r>
              <a:rPr lang="ko-KR" altLang="en-US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매니저</a:t>
            </a:r>
            <a:endParaRPr lang="en-US" altLang="ko-KR" sz="900" spc="-30" dirty="0">
              <a:solidFill>
                <a:srgbClr val="2D2D2D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A4E7FB50-BF71-4E54-B986-F8455A484DF7}"/>
              </a:ext>
            </a:extLst>
          </p:cNvPr>
          <p:cNvSpPr/>
          <p:nvPr/>
        </p:nvSpPr>
        <p:spPr>
          <a:xfrm>
            <a:off x="889019" y="1418246"/>
            <a:ext cx="998398" cy="21544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1400" b="1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일일활동 탭</a:t>
            </a:r>
            <a:endParaRPr lang="en-US" altLang="ko-KR" sz="140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DAB74FF4-2413-4939-BDB4-DB647DBAB377}"/>
              </a:ext>
            </a:extLst>
          </p:cNvPr>
          <p:cNvSpPr/>
          <p:nvPr/>
        </p:nvSpPr>
        <p:spPr>
          <a:xfrm>
            <a:off x="6487269" y="1418246"/>
            <a:ext cx="707322" cy="21544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1400" b="1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설정 탭</a:t>
            </a:r>
            <a:endParaRPr lang="en-US" altLang="ko-KR" sz="140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F2123EEF-A407-4470-A36E-A48E344CC6E4}"/>
              </a:ext>
            </a:extLst>
          </p:cNvPr>
          <p:cNvSpPr/>
          <p:nvPr/>
        </p:nvSpPr>
        <p:spPr>
          <a:xfrm>
            <a:off x="3537241" y="3054904"/>
            <a:ext cx="1959512" cy="830997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defTabSz="696806">
              <a:buFontTx/>
              <a:buChar char="-"/>
              <a:defRPr/>
            </a:pPr>
            <a:r>
              <a:rPr lang="en-US" altLang="ko-KR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2</a:t>
            </a:r>
            <a:r>
              <a:rPr lang="ko-KR" altLang="en-US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주간의 데이터</a:t>
            </a:r>
            <a:endParaRPr lang="en-US" altLang="ko-KR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marL="171450" indent="-171450" defTabSz="696806">
              <a:buFontTx/>
              <a:buChar char="-"/>
              <a:defRPr/>
            </a:pPr>
            <a:r>
              <a:rPr lang="ko-KR" altLang="en-US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걸음 수 그래프</a:t>
            </a:r>
            <a:endParaRPr lang="en-US" altLang="ko-KR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marL="171450" indent="-171450" defTabSz="696806">
              <a:buFontTx/>
              <a:buChar char="-"/>
              <a:defRPr/>
            </a:pPr>
            <a:r>
              <a:rPr lang="ko-KR" altLang="en-US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위험도 그래프</a:t>
            </a:r>
            <a:endParaRPr lang="en-US" altLang="ko-KR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02AEC4E8-9DBF-44D3-A0E7-B91214FEC5F4}"/>
              </a:ext>
            </a:extLst>
          </p:cNvPr>
          <p:cNvSpPr/>
          <p:nvPr/>
        </p:nvSpPr>
        <p:spPr>
          <a:xfrm>
            <a:off x="9239684" y="3054904"/>
            <a:ext cx="1959512" cy="553998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defTabSz="696806">
              <a:buFontTx/>
              <a:buChar char="-"/>
              <a:defRPr/>
            </a:pPr>
            <a:r>
              <a:rPr lang="ko-KR" altLang="en-US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보호자 연결</a:t>
            </a:r>
            <a:endParaRPr lang="en-US" altLang="ko-KR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marL="171450" indent="-171450" defTabSz="696806">
              <a:buFontTx/>
              <a:buChar char="-"/>
              <a:defRPr/>
            </a:pPr>
            <a:r>
              <a:rPr lang="ko-KR" altLang="en-US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도움말</a:t>
            </a:r>
            <a:endParaRPr lang="en-US" altLang="ko-KR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F813783E-5156-4445-8EF9-6A4B82A900E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796" y="1731265"/>
            <a:ext cx="2194539" cy="4383733"/>
          </a:xfrm>
          <a:prstGeom prst="rect">
            <a:avLst/>
          </a:prstGeom>
        </p:spPr>
      </p:pic>
      <p:sp>
        <p:nvSpPr>
          <p:cNvPr id="36" name="직사각형 35">
            <a:extLst>
              <a:ext uri="{FF2B5EF4-FFF2-40B4-BE49-F238E27FC236}">
                <a16:creationId xmlns:a16="http://schemas.microsoft.com/office/drawing/2014/main" id="{88AF76AD-2F2C-4461-85AA-C765798F3CE6}"/>
              </a:ext>
            </a:extLst>
          </p:cNvPr>
          <p:cNvSpPr/>
          <p:nvPr/>
        </p:nvSpPr>
        <p:spPr>
          <a:xfrm>
            <a:off x="889019" y="929540"/>
            <a:ext cx="2225656" cy="16158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* </a:t>
            </a:r>
            <a:r>
              <a:rPr lang="ko-KR" altLang="en-US" sz="1050" spc="-30" dirty="0">
                <a:solidFill>
                  <a:schemeClr val="bg1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사용자 정보 기준</a:t>
            </a:r>
            <a:endParaRPr lang="en-US" altLang="ko-KR" sz="1050" spc="-30" dirty="0">
              <a:solidFill>
                <a:schemeClr val="bg1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ABC91725-4DA0-4402-9E9B-9E6CFBB18A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7269" y="1731265"/>
            <a:ext cx="2169409" cy="4400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979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그림 20" descr="실내, 헬멧, 머리장식이(가) 표시된 사진&#10;&#10;자동 생성된 설명">
            <a:extLst>
              <a:ext uri="{FF2B5EF4-FFF2-40B4-BE49-F238E27FC236}">
                <a16:creationId xmlns:a16="http://schemas.microsoft.com/office/drawing/2014/main" id="{83991655-C540-732D-42F4-A680EBDB26E6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" y="810381"/>
            <a:ext cx="12190476" cy="6047619"/>
          </a:xfrm>
          <a:prstGeom prst="rect">
            <a:avLst/>
          </a:prstGeom>
        </p:spPr>
      </p:pic>
      <p:sp>
        <p:nvSpPr>
          <p:cNvPr id="26" name="자유형: 도형 25">
            <a:extLst>
              <a:ext uri="{FF2B5EF4-FFF2-40B4-BE49-F238E27FC236}">
                <a16:creationId xmlns:a16="http://schemas.microsoft.com/office/drawing/2014/main" id="{F71933A3-8903-9D01-20D9-2C830475293A}"/>
              </a:ext>
            </a:extLst>
          </p:cNvPr>
          <p:cNvSpPr/>
          <p:nvPr/>
        </p:nvSpPr>
        <p:spPr>
          <a:xfrm rot="10800000">
            <a:off x="1527" y="1196975"/>
            <a:ext cx="12190473" cy="5661025"/>
          </a:xfrm>
          <a:custGeom>
            <a:avLst/>
            <a:gdLst>
              <a:gd name="connsiteX0" fmla="*/ 0 w 10799545"/>
              <a:gd name="connsiteY0" fmla="*/ 3667226 h 3676851"/>
              <a:gd name="connsiteX1" fmla="*/ 500514 w 10799545"/>
              <a:gd name="connsiteY1" fmla="*/ 3590224 h 3676851"/>
              <a:gd name="connsiteX2" fmla="*/ 981777 w 10799545"/>
              <a:gd name="connsiteY2" fmla="*/ 3368842 h 3676851"/>
              <a:gd name="connsiteX3" fmla="*/ 1463040 w 10799545"/>
              <a:gd name="connsiteY3" fmla="*/ 3397718 h 3676851"/>
              <a:gd name="connsiteX4" fmla="*/ 1973179 w 10799545"/>
              <a:gd name="connsiteY4" fmla="*/ 3474720 h 3676851"/>
              <a:gd name="connsiteX5" fmla="*/ 2444817 w 10799545"/>
              <a:gd name="connsiteY5" fmla="*/ 3474720 h 3676851"/>
              <a:gd name="connsiteX6" fmla="*/ 2954956 w 10799545"/>
              <a:gd name="connsiteY6" fmla="*/ 3522847 h 3676851"/>
              <a:gd name="connsiteX7" fmla="*/ 3445844 w 10799545"/>
              <a:gd name="connsiteY7" fmla="*/ 3426594 h 3676851"/>
              <a:gd name="connsiteX8" fmla="*/ 3917482 w 10799545"/>
              <a:gd name="connsiteY8" fmla="*/ 3513221 h 3676851"/>
              <a:gd name="connsiteX9" fmla="*/ 4408370 w 10799545"/>
              <a:gd name="connsiteY9" fmla="*/ 3513221 h 3676851"/>
              <a:gd name="connsiteX10" fmla="*/ 4918509 w 10799545"/>
              <a:gd name="connsiteY10" fmla="*/ 3513221 h 3676851"/>
              <a:gd name="connsiteX11" fmla="*/ 5380522 w 10799545"/>
              <a:gd name="connsiteY11" fmla="*/ 3157087 h 3676851"/>
              <a:gd name="connsiteX12" fmla="*/ 5890661 w 10799545"/>
              <a:gd name="connsiteY12" fmla="*/ 3031958 h 3676851"/>
              <a:gd name="connsiteX13" fmla="*/ 6381549 w 10799545"/>
              <a:gd name="connsiteY13" fmla="*/ 2877954 h 3676851"/>
              <a:gd name="connsiteX14" fmla="*/ 6882063 w 10799545"/>
              <a:gd name="connsiteY14" fmla="*/ 2839453 h 3676851"/>
              <a:gd name="connsiteX15" fmla="*/ 7372952 w 10799545"/>
              <a:gd name="connsiteY15" fmla="*/ 2666198 h 3676851"/>
              <a:gd name="connsiteX16" fmla="*/ 7844589 w 10799545"/>
              <a:gd name="connsiteY16" fmla="*/ 2512194 h 3676851"/>
              <a:gd name="connsiteX17" fmla="*/ 8335478 w 10799545"/>
              <a:gd name="connsiteY17" fmla="*/ 2348565 h 3676851"/>
              <a:gd name="connsiteX18" fmla="*/ 8835992 w 10799545"/>
              <a:gd name="connsiteY18" fmla="*/ 2136809 h 3676851"/>
              <a:gd name="connsiteX19" fmla="*/ 9326880 w 10799545"/>
              <a:gd name="connsiteY19" fmla="*/ 1482291 h 3676851"/>
              <a:gd name="connsiteX20" fmla="*/ 9817768 w 10799545"/>
              <a:gd name="connsiteY20" fmla="*/ 683394 h 3676851"/>
              <a:gd name="connsiteX21" fmla="*/ 10299032 w 10799545"/>
              <a:gd name="connsiteY21" fmla="*/ 644893 h 3676851"/>
              <a:gd name="connsiteX22" fmla="*/ 10799545 w 10799545"/>
              <a:gd name="connsiteY22" fmla="*/ 0 h 3676851"/>
              <a:gd name="connsiteX23" fmla="*/ 10799545 w 10799545"/>
              <a:gd name="connsiteY23" fmla="*/ 3676851 h 3676851"/>
              <a:gd name="connsiteX24" fmla="*/ 0 w 10799545"/>
              <a:gd name="connsiteY24" fmla="*/ 3667226 h 3676851"/>
              <a:gd name="connsiteX0" fmla="*/ 0 w 10799545"/>
              <a:gd name="connsiteY0" fmla="*/ 4317733 h 4327358"/>
              <a:gd name="connsiteX1" fmla="*/ 500514 w 10799545"/>
              <a:gd name="connsiteY1" fmla="*/ 4240731 h 4327358"/>
              <a:gd name="connsiteX2" fmla="*/ 981777 w 10799545"/>
              <a:gd name="connsiteY2" fmla="*/ 4019349 h 4327358"/>
              <a:gd name="connsiteX3" fmla="*/ 1463040 w 10799545"/>
              <a:gd name="connsiteY3" fmla="*/ 4048225 h 4327358"/>
              <a:gd name="connsiteX4" fmla="*/ 1973179 w 10799545"/>
              <a:gd name="connsiteY4" fmla="*/ 4125227 h 4327358"/>
              <a:gd name="connsiteX5" fmla="*/ 2444817 w 10799545"/>
              <a:gd name="connsiteY5" fmla="*/ 4125227 h 4327358"/>
              <a:gd name="connsiteX6" fmla="*/ 2954956 w 10799545"/>
              <a:gd name="connsiteY6" fmla="*/ 4173354 h 4327358"/>
              <a:gd name="connsiteX7" fmla="*/ 3445844 w 10799545"/>
              <a:gd name="connsiteY7" fmla="*/ 4077101 h 4327358"/>
              <a:gd name="connsiteX8" fmla="*/ 3917482 w 10799545"/>
              <a:gd name="connsiteY8" fmla="*/ 4163728 h 4327358"/>
              <a:gd name="connsiteX9" fmla="*/ 4408370 w 10799545"/>
              <a:gd name="connsiteY9" fmla="*/ 4163728 h 4327358"/>
              <a:gd name="connsiteX10" fmla="*/ 4918509 w 10799545"/>
              <a:gd name="connsiteY10" fmla="*/ 4163728 h 4327358"/>
              <a:gd name="connsiteX11" fmla="*/ 5380522 w 10799545"/>
              <a:gd name="connsiteY11" fmla="*/ 3807594 h 4327358"/>
              <a:gd name="connsiteX12" fmla="*/ 5890661 w 10799545"/>
              <a:gd name="connsiteY12" fmla="*/ 3682465 h 4327358"/>
              <a:gd name="connsiteX13" fmla="*/ 6381549 w 10799545"/>
              <a:gd name="connsiteY13" fmla="*/ 3528461 h 4327358"/>
              <a:gd name="connsiteX14" fmla="*/ 6882063 w 10799545"/>
              <a:gd name="connsiteY14" fmla="*/ 3489960 h 4327358"/>
              <a:gd name="connsiteX15" fmla="*/ 7372952 w 10799545"/>
              <a:gd name="connsiteY15" fmla="*/ 3316705 h 4327358"/>
              <a:gd name="connsiteX16" fmla="*/ 7844589 w 10799545"/>
              <a:gd name="connsiteY16" fmla="*/ 3162701 h 4327358"/>
              <a:gd name="connsiteX17" fmla="*/ 8335478 w 10799545"/>
              <a:gd name="connsiteY17" fmla="*/ 2999072 h 4327358"/>
              <a:gd name="connsiteX18" fmla="*/ 8835992 w 10799545"/>
              <a:gd name="connsiteY18" fmla="*/ 2787316 h 4327358"/>
              <a:gd name="connsiteX19" fmla="*/ 9326880 w 10799545"/>
              <a:gd name="connsiteY19" fmla="*/ 2132798 h 4327358"/>
              <a:gd name="connsiteX20" fmla="*/ 9817768 w 10799545"/>
              <a:gd name="connsiteY20" fmla="*/ 1333901 h 4327358"/>
              <a:gd name="connsiteX21" fmla="*/ 9861662 w 10799545"/>
              <a:gd name="connsiteY21" fmla="*/ 0 h 4327358"/>
              <a:gd name="connsiteX22" fmla="*/ 10799545 w 10799545"/>
              <a:gd name="connsiteY22" fmla="*/ 650507 h 4327358"/>
              <a:gd name="connsiteX23" fmla="*/ 10799545 w 10799545"/>
              <a:gd name="connsiteY23" fmla="*/ 4327358 h 4327358"/>
              <a:gd name="connsiteX24" fmla="*/ 0 w 10799545"/>
              <a:gd name="connsiteY24" fmla="*/ 4317733 h 4327358"/>
              <a:gd name="connsiteX0" fmla="*/ 0 w 10809053"/>
              <a:gd name="connsiteY0" fmla="*/ 4317733 h 4327358"/>
              <a:gd name="connsiteX1" fmla="*/ 500514 w 10809053"/>
              <a:gd name="connsiteY1" fmla="*/ 4240731 h 4327358"/>
              <a:gd name="connsiteX2" fmla="*/ 981777 w 10809053"/>
              <a:gd name="connsiteY2" fmla="*/ 4019349 h 4327358"/>
              <a:gd name="connsiteX3" fmla="*/ 1463040 w 10809053"/>
              <a:gd name="connsiteY3" fmla="*/ 4048225 h 4327358"/>
              <a:gd name="connsiteX4" fmla="*/ 1973179 w 10809053"/>
              <a:gd name="connsiteY4" fmla="*/ 4125227 h 4327358"/>
              <a:gd name="connsiteX5" fmla="*/ 2444817 w 10809053"/>
              <a:gd name="connsiteY5" fmla="*/ 4125227 h 4327358"/>
              <a:gd name="connsiteX6" fmla="*/ 2954956 w 10809053"/>
              <a:gd name="connsiteY6" fmla="*/ 4173354 h 4327358"/>
              <a:gd name="connsiteX7" fmla="*/ 3445844 w 10809053"/>
              <a:gd name="connsiteY7" fmla="*/ 4077101 h 4327358"/>
              <a:gd name="connsiteX8" fmla="*/ 3917482 w 10809053"/>
              <a:gd name="connsiteY8" fmla="*/ 4163728 h 4327358"/>
              <a:gd name="connsiteX9" fmla="*/ 4408370 w 10809053"/>
              <a:gd name="connsiteY9" fmla="*/ 4163728 h 4327358"/>
              <a:gd name="connsiteX10" fmla="*/ 4918509 w 10809053"/>
              <a:gd name="connsiteY10" fmla="*/ 4163728 h 4327358"/>
              <a:gd name="connsiteX11" fmla="*/ 5380522 w 10809053"/>
              <a:gd name="connsiteY11" fmla="*/ 3807594 h 4327358"/>
              <a:gd name="connsiteX12" fmla="*/ 5890661 w 10809053"/>
              <a:gd name="connsiteY12" fmla="*/ 3682465 h 4327358"/>
              <a:gd name="connsiteX13" fmla="*/ 6381549 w 10809053"/>
              <a:gd name="connsiteY13" fmla="*/ 3528461 h 4327358"/>
              <a:gd name="connsiteX14" fmla="*/ 6882063 w 10809053"/>
              <a:gd name="connsiteY14" fmla="*/ 3489960 h 4327358"/>
              <a:gd name="connsiteX15" fmla="*/ 7372952 w 10809053"/>
              <a:gd name="connsiteY15" fmla="*/ 3316705 h 4327358"/>
              <a:gd name="connsiteX16" fmla="*/ 7844589 w 10809053"/>
              <a:gd name="connsiteY16" fmla="*/ 3162701 h 4327358"/>
              <a:gd name="connsiteX17" fmla="*/ 8335478 w 10809053"/>
              <a:gd name="connsiteY17" fmla="*/ 2999072 h 4327358"/>
              <a:gd name="connsiteX18" fmla="*/ 8835992 w 10809053"/>
              <a:gd name="connsiteY18" fmla="*/ 2787316 h 4327358"/>
              <a:gd name="connsiteX19" fmla="*/ 9326880 w 10809053"/>
              <a:gd name="connsiteY19" fmla="*/ 2132798 h 4327358"/>
              <a:gd name="connsiteX20" fmla="*/ 9817768 w 10809053"/>
              <a:gd name="connsiteY20" fmla="*/ 1333901 h 4327358"/>
              <a:gd name="connsiteX21" fmla="*/ 9861662 w 10809053"/>
              <a:gd name="connsiteY21" fmla="*/ 0 h 4327358"/>
              <a:gd name="connsiteX22" fmla="*/ 10809053 w 10809053"/>
              <a:gd name="connsiteY22" fmla="*/ 12332 h 4327358"/>
              <a:gd name="connsiteX23" fmla="*/ 10799545 w 10809053"/>
              <a:gd name="connsiteY23" fmla="*/ 4327358 h 4327358"/>
              <a:gd name="connsiteX24" fmla="*/ 0 w 10809053"/>
              <a:gd name="connsiteY24" fmla="*/ 4317733 h 4327358"/>
              <a:gd name="connsiteX0" fmla="*/ 0 w 10805884"/>
              <a:gd name="connsiteY0" fmla="*/ 4317733 h 4327358"/>
              <a:gd name="connsiteX1" fmla="*/ 500514 w 10805884"/>
              <a:gd name="connsiteY1" fmla="*/ 4240731 h 4327358"/>
              <a:gd name="connsiteX2" fmla="*/ 981777 w 10805884"/>
              <a:gd name="connsiteY2" fmla="*/ 4019349 h 4327358"/>
              <a:gd name="connsiteX3" fmla="*/ 1463040 w 10805884"/>
              <a:gd name="connsiteY3" fmla="*/ 4048225 h 4327358"/>
              <a:gd name="connsiteX4" fmla="*/ 1973179 w 10805884"/>
              <a:gd name="connsiteY4" fmla="*/ 4125227 h 4327358"/>
              <a:gd name="connsiteX5" fmla="*/ 2444817 w 10805884"/>
              <a:gd name="connsiteY5" fmla="*/ 4125227 h 4327358"/>
              <a:gd name="connsiteX6" fmla="*/ 2954956 w 10805884"/>
              <a:gd name="connsiteY6" fmla="*/ 4173354 h 4327358"/>
              <a:gd name="connsiteX7" fmla="*/ 3445844 w 10805884"/>
              <a:gd name="connsiteY7" fmla="*/ 4077101 h 4327358"/>
              <a:gd name="connsiteX8" fmla="*/ 3917482 w 10805884"/>
              <a:gd name="connsiteY8" fmla="*/ 4163728 h 4327358"/>
              <a:gd name="connsiteX9" fmla="*/ 4408370 w 10805884"/>
              <a:gd name="connsiteY9" fmla="*/ 4163728 h 4327358"/>
              <a:gd name="connsiteX10" fmla="*/ 4918509 w 10805884"/>
              <a:gd name="connsiteY10" fmla="*/ 4163728 h 4327358"/>
              <a:gd name="connsiteX11" fmla="*/ 5380522 w 10805884"/>
              <a:gd name="connsiteY11" fmla="*/ 3807594 h 4327358"/>
              <a:gd name="connsiteX12" fmla="*/ 5890661 w 10805884"/>
              <a:gd name="connsiteY12" fmla="*/ 3682465 h 4327358"/>
              <a:gd name="connsiteX13" fmla="*/ 6381549 w 10805884"/>
              <a:gd name="connsiteY13" fmla="*/ 3528461 h 4327358"/>
              <a:gd name="connsiteX14" fmla="*/ 6882063 w 10805884"/>
              <a:gd name="connsiteY14" fmla="*/ 3489960 h 4327358"/>
              <a:gd name="connsiteX15" fmla="*/ 7372952 w 10805884"/>
              <a:gd name="connsiteY15" fmla="*/ 3316705 h 4327358"/>
              <a:gd name="connsiteX16" fmla="*/ 7844589 w 10805884"/>
              <a:gd name="connsiteY16" fmla="*/ 3162701 h 4327358"/>
              <a:gd name="connsiteX17" fmla="*/ 8335478 w 10805884"/>
              <a:gd name="connsiteY17" fmla="*/ 2999072 h 4327358"/>
              <a:gd name="connsiteX18" fmla="*/ 8835992 w 10805884"/>
              <a:gd name="connsiteY18" fmla="*/ 2787316 h 4327358"/>
              <a:gd name="connsiteX19" fmla="*/ 9326880 w 10805884"/>
              <a:gd name="connsiteY19" fmla="*/ 2132798 h 4327358"/>
              <a:gd name="connsiteX20" fmla="*/ 9817768 w 10805884"/>
              <a:gd name="connsiteY20" fmla="*/ 1333901 h 4327358"/>
              <a:gd name="connsiteX21" fmla="*/ 9861662 w 10805884"/>
              <a:gd name="connsiteY21" fmla="*/ 0 h 4327358"/>
              <a:gd name="connsiteX22" fmla="*/ 10805884 w 10805884"/>
              <a:gd name="connsiteY22" fmla="*/ 9157 h 4327358"/>
              <a:gd name="connsiteX23" fmla="*/ 10799545 w 10805884"/>
              <a:gd name="connsiteY23" fmla="*/ 4327358 h 4327358"/>
              <a:gd name="connsiteX24" fmla="*/ 0 w 10805884"/>
              <a:gd name="connsiteY24" fmla="*/ 4317733 h 4327358"/>
              <a:gd name="connsiteX0" fmla="*/ 0 w 10805884"/>
              <a:gd name="connsiteY0" fmla="*/ 4311383 h 4321008"/>
              <a:gd name="connsiteX1" fmla="*/ 500514 w 10805884"/>
              <a:gd name="connsiteY1" fmla="*/ 4234381 h 4321008"/>
              <a:gd name="connsiteX2" fmla="*/ 981777 w 10805884"/>
              <a:gd name="connsiteY2" fmla="*/ 4012999 h 4321008"/>
              <a:gd name="connsiteX3" fmla="*/ 1463040 w 10805884"/>
              <a:gd name="connsiteY3" fmla="*/ 4041875 h 4321008"/>
              <a:gd name="connsiteX4" fmla="*/ 1973179 w 10805884"/>
              <a:gd name="connsiteY4" fmla="*/ 4118877 h 4321008"/>
              <a:gd name="connsiteX5" fmla="*/ 2444817 w 10805884"/>
              <a:gd name="connsiteY5" fmla="*/ 4118877 h 4321008"/>
              <a:gd name="connsiteX6" fmla="*/ 2954956 w 10805884"/>
              <a:gd name="connsiteY6" fmla="*/ 4167004 h 4321008"/>
              <a:gd name="connsiteX7" fmla="*/ 3445844 w 10805884"/>
              <a:gd name="connsiteY7" fmla="*/ 4070751 h 4321008"/>
              <a:gd name="connsiteX8" fmla="*/ 3917482 w 10805884"/>
              <a:gd name="connsiteY8" fmla="*/ 4157378 h 4321008"/>
              <a:gd name="connsiteX9" fmla="*/ 4408370 w 10805884"/>
              <a:gd name="connsiteY9" fmla="*/ 4157378 h 4321008"/>
              <a:gd name="connsiteX10" fmla="*/ 4918509 w 10805884"/>
              <a:gd name="connsiteY10" fmla="*/ 4157378 h 4321008"/>
              <a:gd name="connsiteX11" fmla="*/ 5380522 w 10805884"/>
              <a:gd name="connsiteY11" fmla="*/ 3801244 h 4321008"/>
              <a:gd name="connsiteX12" fmla="*/ 5890661 w 10805884"/>
              <a:gd name="connsiteY12" fmla="*/ 3676115 h 4321008"/>
              <a:gd name="connsiteX13" fmla="*/ 6381549 w 10805884"/>
              <a:gd name="connsiteY13" fmla="*/ 3522111 h 4321008"/>
              <a:gd name="connsiteX14" fmla="*/ 6882063 w 10805884"/>
              <a:gd name="connsiteY14" fmla="*/ 3483610 h 4321008"/>
              <a:gd name="connsiteX15" fmla="*/ 7372952 w 10805884"/>
              <a:gd name="connsiteY15" fmla="*/ 3310355 h 4321008"/>
              <a:gd name="connsiteX16" fmla="*/ 7844589 w 10805884"/>
              <a:gd name="connsiteY16" fmla="*/ 3156351 h 4321008"/>
              <a:gd name="connsiteX17" fmla="*/ 8335478 w 10805884"/>
              <a:gd name="connsiteY17" fmla="*/ 2992722 h 4321008"/>
              <a:gd name="connsiteX18" fmla="*/ 8835992 w 10805884"/>
              <a:gd name="connsiteY18" fmla="*/ 2780966 h 4321008"/>
              <a:gd name="connsiteX19" fmla="*/ 9326880 w 10805884"/>
              <a:gd name="connsiteY19" fmla="*/ 2126448 h 4321008"/>
              <a:gd name="connsiteX20" fmla="*/ 9817768 w 10805884"/>
              <a:gd name="connsiteY20" fmla="*/ 1327551 h 4321008"/>
              <a:gd name="connsiteX21" fmla="*/ 9855323 w 10805884"/>
              <a:gd name="connsiteY21" fmla="*/ 0 h 4321008"/>
              <a:gd name="connsiteX22" fmla="*/ 10805884 w 10805884"/>
              <a:gd name="connsiteY22" fmla="*/ 2807 h 4321008"/>
              <a:gd name="connsiteX23" fmla="*/ 10799545 w 10805884"/>
              <a:gd name="connsiteY23" fmla="*/ 4321008 h 4321008"/>
              <a:gd name="connsiteX24" fmla="*/ 0 w 10805884"/>
              <a:gd name="connsiteY24" fmla="*/ 4311383 h 4321008"/>
              <a:gd name="connsiteX0" fmla="*/ 0 w 10805884"/>
              <a:gd name="connsiteY0" fmla="*/ 4314558 h 4324183"/>
              <a:gd name="connsiteX1" fmla="*/ 500514 w 10805884"/>
              <a:gd name="connsiteY1" fmla="*/ 4237556 h 4324183"/>
              <a:gd name="connsiteX2" fmla="*/ 981777 w 10805884"/>
              <a:gd name="connsiteY2" fmla="*/ 4016174 h 4324183"/>
              <a:gd name="connsiteX3" fmla="*/ 1463040 w 10805884"/>
              <a:gd name="connsiteY3" fmla="*/ 4045050 h 4324183"/>
              <a:gd name="connsiteX4" fmla="*/ 1973179 w 10805884"/>
              <a:gd name="connsiteY4" fmla="*/ 4122052 h 4324183"/>
              <a:gd name="connsiteX5" fmla="*/ 2444817 w 10805884"/>
              <a:gd name="connsiteY5" fmla="*/ 4122052 h 4324183"/>
              <a:gd name="connsiteX6" fmla="*/ 2954956 w 10805884"/>
              <a:gd name="connsiteY6" fmla="*/ 4170179 h 4324183"/>
              <a:gd name="connsiteX7" fmla="*/ 3445844 w 10805884"/>
              <a:gd name="connsiteY7" fmla="*/ 4073926 h 4324183"/>
              <a:gd name="connsiteX8" fmla="*/ 3917482 w 10805884"/>
              <a:gd name="connsiteY8" fmla="*/ 4160553 h 4324183"/>
              <a:gd name="connsiteX9" fmla="*/ 4408370 w 10805884"/>
              <a:gd name="connsiteY9" fmla="*/ 4160553 h 4324183"/>
              <a:gd name="connsiteX10" fmla="*/ 4918509 w 10805884"/>
              <a:gd name="connsiteY10" fmla="*/ 4160553 h 4324183"/>
              <a:gd name="connsiteX11" fmla="*/ 5380522 w 10805884"/>
              <a:gd name="connsiteY11" fmla="*/ 3804419 h 4324183"/>
              <a:gd name="connsiteX12" fmla="*/ 5890661 w 10805884"/>
              <a:gd name="connsiteY12" fmla="*/ 3679290 h 4324183"/>
              <a:gd name="connsiteX13" fmla="*/ 6381549 w 10805884"/>
              <a:gd name="connsiteY13" fmla="*/ 3525286 h 4324183"/>
              <a:gd name="connsiteX14" fmla="*/ 6882063 w 10805884"/>
              <a:gd name="connsiteY14" fmla="*/ 3486785 h 4324183"/>
              <a:gd name="connsiteX15" fmla="*/ 7372952 w 10805884"/>
              <a:gd name="connsiteY15" fmla="*/ 3313530 h 4324183"/>
              <a:gd name="connsiteX16" fmla="*/ 7844589 w 10805884"/>
              <a:gd name="connsiteY16" fmla="*/ 3159526 h 4324183"/>
              <a:gd name="connsiteX17" fmla="*/ 8335478 w 10805884"/>
              <a:gd name="connsiteY17" fmla="*/ 2995897 h 4324183"/>
              <a:gd name="connsiteX18" fmla="*/ 8835992 w 10805884"/>
              <a:gd name="connsiteY18" fmla="*/ 2784141 h 4324183"/>
              <a:gd name="connsiteX19" fmla="*/ 9326880 w 10805884"/>
              <a:gd name="connsiteY19" fmla="*/ 2129623 h 4324183"/>
              <a:gd name="connsiteX20" fmla="*/ 9817768 w 10805884"/>
              <a:gd name="connsiteY20" fmla="*/ 1330726 h 4324183"/>
              <a:gd name="connsiteX21" fmla="*/ 9845815 w 10805884"/>
              <a:gd name="connsiteY21" fmla="*/ 0 h 4324183"/>
              <a:gd name="connsiteX22" fmla="*/ 10805884 w 10805884"/>
              <a:gd name="connsiteY22" fmla="*/ 5982 h 4324183"/>
              <a:gd name="connsiteX23" fmla="*/ 10799545 w 10805884"/>
              <a:gd name="connsiteY23" fmla="*/ 4324183 h 4324183"/>
              <a:gd name="connsiteX24" fmla="*/ 0 w 10805884"/>
              <a:gd name="connsiteY24" fmla="*/ 4314558 h 4324183"/>
              <a:gd name="connsiteX0" fmla="*/ 0 w 10805884"/>
              <a:gd name="connsiteY0" fmla="*/ 4314558 h 4324183"/>
              <a:gd name="connsiteX1" fmla="*/ 500514 w 10805884"/>
              <a:gd name="connsiteY1" fmla="*/ 4237556 h 4324183"/>
              <a:gd name="connsiteX2" fmla="*/ 981777 w 10805884"/>
              <a:gd name="connsiteY2" fmla="*/ 4016174 h 4324183"/>
              <a:gd name="connsiteX3" fmla="*/ 1463040 w 10805884"/>
              <a:gd name="connsiteY3" fmla="*/ 4045050 h 4324183"/>
              <a:gd name="connsiteX4" fmla="*/ 1973179 w 10805884"/>
              <a:gd name="connsiteY4" fmla="*/ 4122052 h 4324183"/>
              <a:gd name="connsiteX5" fmla="*/ 2444817 w 10805884"/>
              <a:gd name="connsiteY5" fmla="*/ 4122052 h 4324183"/>
              <a:gd name="connsiteX6" fmla="*/ 2954956 w 10805884"/>
              <a:gd name="connsiteY6" fmla="*/ 4170179 h 4324183"/>
              <a:gd name="connsiteX7" fmla="*/ 3445844 w 10805884"/>
              <a:gd name="connsiteY7" fmla="*/ 4073926 h 4324183"/>
              <a:gd name="connsiteX8" fmla="*/ 3917482 w 10805884"/>
              <a:gd name="connsiteY8" fmla="*/ 4160553 h 4324183"/>
              <a:gd name="connsiteX9" fmla="*/ 4408370 w 10805884"/>
              <a:gd name="connsiteY9" fmla="*/ 4160553 h 4324183"/>
              <a:gd name="connsiteX10" fmla="*/ 4918509 w 10805884"/>
              <a:gd name="connsiteY10" fmla="*/ 4160553 h 4324183"/>
              <a:gd name="connsiteX11" fmla="*/ 5380522 w 10805884"/>
              <a:gd name="connsiteY11" fmla="*/ 3804419 h 4324183"/>
              <a:gd name="connsiteX12" fmla="*/ 5890661 w 10805884"/>
              <a:gd name="connsiteY12" fmla="*/ 3679290 h 4324183"/>
              <a:gd name="connsiteX13" fmla="*/ 6381549 w 10805884"/>
              <a:gd name="connsiteY13" fmla="*/ 3525286 h 4324183"/>
              <a:gd name="connsiteX14" fmla="*/ 6882063 w 10805884"/>
              <a:gd name="connsiteY14" fmla="*/ 3486785 h 4324183"/>
              <a:gd name="connsiteX15" fmla="*/ 7372952 w 10805884"/>
              <a:gd name="connsiteY15" fmla="*/ 3313530 h 4324183"/>
              <a:gd name="connsiteX16" fmla="*/ 7844589 w 10805884"/>
              <a:gd name="connsiteY16" fmla="*/ 3159526 h 4324183"/>
              <a:gd name="connsiteX17" fmla="*/ 8335478 w 10805884"/>
              <a:gd name="connsiteY17" fmla="*/ 2995897 h 4324183"/>
              <a:gd name="connsiteX18" fmla="*/ 8835992 w 10805884"/>
              <a:gd name="connsiteY18" fmla="*/ 2784141 h 4324183"/>
              <a:gd name="connsiteX19" fmla="*/ 9326880 w 10805884"/>
              <a:gd name="connsiteY19" fmla="*/ 2129623 h 4324183"/>
              <a:gd name="connsiteX20" fmla="*/ 9149035 w 10805884"/>
              <a:gd name="connsiteY20" fmla="*/ 708426 h 4324183"/>
              <a:gd name="connsiteX21" fmla="*/ 9845815 w 10805884"/>
              <a:gd name="connsiteY21" fmla="*/ 0 h 4324183"/>
              <a:gd name="connsiteX22" fmla="*/ 10805884 w 10805884"/>
              <a:gd name="connsiteY22" fmla="*/ 5982 h 4324183"/>
              <a:gd name="connsiteX23" fmla="*/ 10799545 w 10805884"/>
              <a:gd name="connsiteY23" fmla="*/ 4324183 h 4324183"/>
              <a:gd name="connsiteX24" fmla="*/ 0 w 10805884"/>
              <a:gd name="connsiteY24" fmla="*/ 4314558 h 4324183"/>
              <a:gd name="connsiteX0" fmla="*/ 0 w 10805884"/>
              <a:gd name="connsiteY0" fmla="*/ 4314558 h 4324183"/>
              <a:gd name="connsiteX1" fmla="*/ 500514 w 10805884"/>
              <a:gd name="connsiteY1" fmla="*/ 4237556 h 4324183"/>
              <a:gd name="connsiteX2" fmla="*/ 981777 w 10805884"/>
              <a:gd name="connsiteY2" fmla="*/ 4016174 h 4324183"/>
              <a:gd name="connsiteX3" fmla="*/ 1463040 w 10805884"/>
              <a:gd name="connsiteY3" fmla="*/ 4045050 h 4324183"/>
              <a:gd name="connsiteX4" fmla="*/ 1973179 w 10805884"/>
              <a:gd name="connsiteY4" fmla="*/ 4122052 h 4324183"/>
              <a:gd name="connsiteX5" fmla="*/ 2444817 w 10805884"/>
              <a:gd name="connsiteY5" fmla="*/ 4122052 h 4324183"/>
              <a:gd name="connsiteX6" fmla="*/ 2954956 w 10805884"/>
              <a:gd name="connsiteY6" fmla="*/ 4170179 h 4324183"/>
              <a:gd name="connsiteX7" fmla="*/ 3445844 w 10805884"/>
              <a:gd name="connsiteY7" fmla="*/ 4073926 h 4324183"/>
              <a:gd name="connsiteX8" fmla="*/ 3917482 w 10805884"/>
              <a:gd name="connsiteY8" fmla="*/ 4160553 h 4324183"/>
              <a:gd name="connsiteX9" fmla="*/ 4408370 w 10805884"/>
              <a:gd name="connsiteY9" fmla="*/ 4160553 h 4324183"/>
              <a:gd name="connsiteX10" fmla="*/ 4918509 w 10805884"/>
              <a:gd name="connsiteY10" fmla="*/ 4160553 h 4324183"/>
              <a:gd name="connsiteX11" fmla="*/ 5380522 w 10805884"/>
              <a:gd name="connsiteY11" fmla="*/ 3804419 h 4324183"/>
              <a:gd name="connsiteX12" fmla="*/ 5890661 w 10805884"/>
              <a:gd name="connsiteY12" fmla="*/ 3679290 h 4324183"/>
              <a:gd name="connsiteX13" fmla="*/ 6381549 w 10805884"/>
              <a:gd name="connsiteY13" fmla="*/ 3525286 h 4324183"/>
              <a:gd name="connsiteX14" fmla="*/ 6882063 w 10805884"/>
              <a:gd name="connsiteY14" fmla="*/ 3486785 h 4324183"/>
              <a:gd name="connsiteX15" fmla="*/ 7372952 w 10805884"/>
              <a:gd name="connsiteY15" fmla="*/ 3313530 h 4324183"/>
              <a:gd name="connsiteX16" fmla="*/ 7844589 w 10805884"/>
              <a:gd name="connsiteY16" fmla="*/ 3159526 h 4324183"/>
              <a:gd name="connsiteX17" fmla="*/ 8335478 w 10805884"/>
              <a:gd name="connsiteY17" fmla="*/ 2995897 h 4324183"/>
              <a:gd name="connsiteX18" fmla="*/ 8835992 w 10805884"/>
              <a:gd name="connsiteY18" fmla="*/ 2784141 h 4324183"/>
              <a:gd name="connsiteX19" fmla="*/ 8231553 w 10805884"/>
              <a:gd name="connsiteY19" fmla="*/ 712303 h 4324183"/>
              <a:gd name="connsiteX20" fmla="*/ 9149035 w 10805884"/>
              <a:gd name="connsiteY20" fmla="*/ 708426 h 4324183"/>
              <a:gd name="connsiteX21" fmla="*/ 9845815 w 10805884"/>
              <a:gd name="connsiteY21" fmla="*/ 0 h 4324183"/>
              <a:gd name="connsiteX22" fmla="*/ 10805884 w 10805884"/>
              <a:gd name="connsiteY22" fmla="*/ 5982 h 4324183"/>
              <a:gd name="connsiteX23" fmla="*/ 10799545 w 10805884"/>
              <a:gd name="connsiteY23" fmla="*/ 4324183 h 4324183"/>
              <a:gd name="connsiteX24" fmla="*/ 0 w 10805884"/>
              <a:gd name="connsiteY24" fmla="*/ 4314558 h 4324183"/>
              <a:gd name="connsiteX0" fmla="*/ 0 w 10805884"/>
              <a:gd name="connsiteY0" fmla="*/ 4314558 h 4324183"/>
              <a:gd name="connsiteX1" fmla="*/ 500514 w 10805884"/>
              <a:gd name="connsiteY1" fmla="*/ 4237556 h 4324183"/>
              <a:gd name="connsiteX2" fmla="*/ 981777 w 10805884"/>
              <a:gd name="connsiteY2" fmla="*/ 4016174 h 4324183"/>
              <a:gd name="connsiteX3" fmla="*/ 1463040 w 10805884"/>
              <a:gd name="connsiteY3" fmla="*/ 4045050 h 4324183"/>
              <a:gd name="connsiteX4" fmla="*/ 1973179 w 10805884"/>
              <a:gd name="connsiteY4" fmla="*/ 4122052 h 4324183"/>
              <a:gd name="connsiteX5" fmla="*/ 2444817 w 10805884"/>
              <a:gd name="connsiteY5" fmla="*/ 4122052 h 4324183"/>
              <a:gd name="connsiteX6" fmla="*/ 2954956 w 10805884"/>
              <a:gd name="connsiteY6" fmla="*/ 4170179 h 4324183"/>
              <a:gd name="connsiteX7" fmla="*/ 3445844 w 10805884"/>
              <a:gd name="connsiteY7" fmla="*/ 4073926 h 4324183"/>
              <a:gd name="connsiteX8" fmla="*/ 3917482 w 10805884"/>
              <a:gd name="connsiteY8" fmla="*/ 4160553 h 4324183"/>
              <a:gd name="connsiteX9" fmla="*/ 4408370 w 10805884"/>
              <a:gd name="connsiteY9" fmla="*/ 4160553 h 4324183"/>
              <a:gd name="connsiteX10" fmla="*/ 4918509 w 10805884"/>
              <a:gd name="connsiteY10" fmla="*/ 4160553 h 4324183"/>
              <a:gd name="connsiteX11" fmla="*/ 5380522 w 10805884"/>
              <a:gd name="connsiteY11" fmla="*/ 3804419 h 4324183"/>
              <a:gd name="connsiteX12" fmla="*/ 5890661 w 10805884"/>
              <a:gd name="connsiteY12" fmla="*/ 3679290 h 4324183"/>
              <a:gd name="connsiteX13" fmla="*/ 6381549 w 10805884"/>
              <a:gd name="connsiteY13" fmla="*/ 3525286 h 4324183"/>
              <a:gd name="connsiteX14" fmla="*/ 6882063 w 10805884"/>
              <a:gd name="connsiteY14" fmla="*/ 3486785 h 4324183"/>
              <a:gd name="connsiteX15" fmla="*/ 7372952 w 10805884"/>
              <a:gd name="connsiteY15" fmla="*/ 3313530 h 4324183"/>
              <a:gd name="connsiteX16" fmla="*/ 7844589 w 10805884"/>
              <a:gd name="connsiteY16" fmla="*/ 3159526 h 4324183"/>
              <a:gd name="connsiteX17" fmla="*/ 8335478 w 10805884"/>
              <a:gd name="connsiteY17" fmla="*/ 2995897 h 4324183"/>
              <a:gd name="connsiteX18" fmla="*/ 7504865 w 10805884"/>
              <a:gd name="connsiteY18" fmla="*/ 1305861 h 4324183"/>
              <a:gd name="connsiteX19" fmla="*/ 8231553 w 10805884"/>
              <a:gd name="connsiteY19" fmla="*/ 712303 h 4324183"/>
              <a:gd name="connsiteX20" fmla="*/ 9149035 w 10805884"/>
              <a:gd name="connsiteY20" fmla="*/ 708426 h 4324183"/>
              <a:gd name="connsiteX21" fmla="*/ 9845815 w 10805884"/>
              <a:gd name="connsiteY21" fmla="*/ 0 h 4324183"/>
              <a:gd name="connsiteX22" fmla="*/ 10805884 w 10805884"/>
              <a:gd name="connsiteY22" fmla="*/ 5982 h 4324183"/>
              <a:gd name="connsiteX23" fmla="*/ 10799545 w 10805884"/>
              <a:gd name="connsiteY23" fmla="*/ 4324183 h 4324183"/>
              <a:gd name="connsiteX24" fmla="*/ 0 w 10805884"/>
              <a:gd name="connsiteY24" fmla="*/ 4314558 h 4324183"/>
              <a:gd name="connsiteX0" fmla="*/ 0 w 10805884"/>
              <a:gd name="connsiteY0" fmla="*/ 4314558 h 4324183"/>
              <a:gd name="connsiteX1" fmla="*/ 500514 w 10805884"/>
              <a:gd name="connsiteY1" fmla="*/ 4237556 h 4324183"/>
              <a:gd name="connsiteX2" fmla="*/ 981777 w 10805884"/>
              <a:gd name="connsiteY2" fmla="*/ 4016174 h 4324183"/>
              <a:gd name="connsiteX3" fmla="*/ 1463040 w 10805884"/>
              <a:gd name="connsiteY3" fmla="*/ 4045050 h 4324183"/>
              <a:gd name="connsiteX4" fmla="*/ 1973179 w 10805884"/>
              <a:gd name="connsiteY4" fmla="*/ 4122052 h 4324183"/>
              <a:gd name="connsiteX5" fmla="*/ 2444817 w 10805884"/>
              <a:gd name="connsiteY5" fmla="*/ 4122052 h 4324183"/>
              <a:gd name="connsiteX6" fmla="*/ 2954956 w 10805884"/>
              <a:gd name="connsiteY6" fmla="*/ 4170179 h 4324183"/>
              <a:gd name="connsiteX7" fmla="*/ 3445844 w 10805884"/>
              <a:gd name="connsiteY7" fmla="*/ 4073926 h 4324183"/>
              <a:gd name="connsiteX8" fmla="*/ 3917482 w 10805884"/>
              <a:gd name="connsiteY8" fmla="*/ 4160553 h 4324183"/>
              <a:gd name="connsiteX9" fmla="*/ 4408370 w 10805884"/>
              <a:gd name="connsiteY9" fmla="*/ 4160553 h 4324183"/>
              <a:gd name="connsiteX10" fmla="*/ 4918509 w 10805884"/>
              <a:gd name="connsiteY10" fmla="*/ 4160553 h 4324183"/>
              <a:gd name="connsiteX11" fmla="*/ 5380522 w 10805884"/>
              <a:gd name="connsiteY11" fmla="*/ 3804419 h 4324183"/>
              <a:gd name="connsiteX12" fmla="*/ 5890661 w 10805884"/>
              <a:gd name="connsiteY12" fmla="*/ 3679290 h 4324183"/>
              <a:gd name="connsiteX13" fmla="*/ 6381549 w 10805884"/>
              <a:gd name="connsiteY13" fmla="*/ 3525286 h 4324183"/>
              <a:gd name="connsiteX14" fmla="*/ 6882063 w 10805884"/>
              <a:gd name="connsiteY14" fmla="*/ 3486785 h 4324183"/>
              <a:gd name="connsiteX15" fmla="*/ 7372952 w 10805884"/>
              <a:gd name="connsiteY15" fmla="*/ 3313530 h 4324183"/>
              <a:gd name="connsiteX16" fmla="*/ 7844589 w 10805884"/>
              <a:gd name="connsiteY16" fmla="*/ 3159526 h 4324183"/>
              <a:gd name="connsiteX17" fmla="*/ 6563177 w 10805884"/>
              <a:gd name="connsiteY17" fmla="*/ 1334737 h 4324183"/>
              <a:gd name="connsiteX18" fmla="*/ 7504865 w 10805884"/>
              <a:gd name="connsiteY18" fmla="*/ 1305861 h 4324183"/>
              <a:gd name="connsiteX19" fmla="*/ 8231553 w 10805884"/>
              <a:gd name="connsiteY19" fmla="*/ 712303 h 4324183"/>
              <a:gd name="connsiteX20" fmla="*/ 9149035 w 10805884"/>
              <a:gd name="connsiteY20" fmla="*/ 708426 h 4324183"/>
              <a:gd name="connsiteX21" fmla="*/ 9845815 w 10805884"/>
              <a:gd name="connsiteY21" fmla="*/ 0 h 4324183"/>
              <a:gd name="connsiteX22" fmla="*/ 10805884 w 10805884"/>
              <a:gd name="connsiteY22" fmla="*/ 5982 h 4324183"/>
              <a:gd name="connsiteX23" fmla="*/ 10799545 w 10805884"/>
              <a:gd name="connsiteY23" fmla="*/ 4324183 h 4324183"/>
              <a:gd name="connsiteX24" fmla="*/ 0 w 10805884"/>
              <a:gd name="connsiteY24" fmla="*/ 4314558 h 4324183"/>
              <a:gd name="connsiteX0" fmla="*/ 0 w 10805884"/>
              <a:gd name="connsiteY0" fmla="*/ 4314558 h 4324183"/>
              <a:gd name="connsiteX1" fmla="*/ 500514 w 10805884"/>
              <a:gd name="connsiteY1" fmla="*/ 4237556 h 4324183"/>
              <a:gd name="connsiteX2" fmla="*/ 981777 w 10805884"/>
              <a:gd name="connsiteY2" fmla="*/ 4016174 h 4324183"/>
              <a:gd name="connsiteX3" fmla="*/ 1463040 w 10805884"/>
              <a:gd name="connsiteY3" fmla="*/ 4045050 h 4324183"/>
              <a:gd name="connsiteX4" fmla="*/ 1973179 w 10805884"/>
              <a:gd name="connsiteY4" fmla="*/ 4122052 h 4324183"/>
              <a:gd name="connsiteX5" fmla="*/ 2444817 w 10805884"/>
              <a:gd name="connsiteY5" fmla="*/ 4122052 h 4324183"/>
              <a:gd name="connsiteX6" fmla="*/ 2954956 w 10805884"/>
              <a:gd name="connsiteY6" fmla="*/ 4170179 h 4324183"/>
              <a:gd name="connsiteX7" fmla="*/ 3445844 w 10805884"/>
              <a:gd name="connsiteY7" fmla="*/ 4073926 h 4324183"/>
              <a:gd name="connsiteX8" fmla="*/ 3917482 w 10805884"/>
              <a:gd name="connsiteY8" fmla="*/ 4160553 h 4324183"/>
              <a:gd name="connsiteX9" fmla="*/ 4408370 w 10805884"/>
              <a:gd name="connsiteY9" fmla="*/ 4160553 h 4324183"/>
              <a:gd name="connsiteX10" fmla="*/ 4918509 w 10805884"/>
              <a:gd name="connsiteY10" fmla="*/ 4160553 h 4324183"/>
              <a:gd name="connsiteX11" fmla="*/ 5380522 w 10805884"/>
              <a:gd name="connsiteY11" fmla="*/ 3804419 h 4324183"/>
              <a:gd name="connsiteX12" fmla="*/ 5890661 w 10805884"/>
              <a:gd name="connsiteY12" fmla="*/ 3679290 h 4324183"/>
              <a:gd name="connsiteX13" fmla="*/ 6381549 w 10805884"/>
              <a:gd name="connsiteY13" fmla="*/ 3525286 h 4324183"/>
              <a:gd name="connsiteX14" fmla="*/ 6882063 w 10805884"/>
              <a:gd name="connsiteY14" fmla="*/ 3486785 h 4324183"/>
              <a:gd name="connsiteX15" fmla="*/ 7372952 w 10805884"/>
              <a:gd name="connsiteY15" fmla="*/ 3313530 h 4324183"/>
              <a:gd name="connsiteX16" fmla="*/ 7844589 w 10805884"/>
              <a:gd name="connsiteY16" fmla="*/ 3159526 h 4324183"/>
              <a:gd name="connsiteX17" fmla="*/ 6563177 w 10805884"/>
              <a:gd name="connsiteY17" fmla="*/ 1334737 h 4324183"/>
              <a:gd name="connsiteX18" fmla="*/ 7485849 w 10805884"/>
              <a:gd name="connsiteY18" fmla="*/ 1324911 h 4324183"/>
              <a:gd name="connsiteX19" fmla="*/ 8231553 w 10805884"/>
              <a:gd name="connsiteY19" fmla="*/ 712303 h 4324183"/>
              <a:gd name="connsiteX20" fmla="*/ 9149035 w 10805884"/>
              <a:gd name="connsiteY20" fmla="*/ 708426 h 4324183"/>
              <a:gd name="connsiteX21" fmla="*/ 9845815 w 10805884"/>
              <a:gd name="connsiteY21" fmla="*/ 0 h 4324183"/>
              <a:gd name="connsiteX22" fmla="*/ 10805884 w 10805884"/>
              <a:gd name="connsiteY22" fmla="*/ 5982 h 4324183"/>
              <a:gd name="connsiteX23" fmla="*/ 10799545 w 10805884"/>
              <a:gd name="connsiteY23" fmla="*/ 4324183 h 4324183"/>
              <a:gd name="connsiteX24" fmla="*/ 0 w 10805884"/>
              <a:gd name="connsiteY24" fmla="*/ 4314558 h 4324183"/>
              <a:gd name="connsiteX0" fmla="*/ 0 w 10805884"/>
              <a:gd name="connsiteY0" fmla="*/ 4314558 h 4324183"/>
              <a:gd name="connsiteX1" fmla="*/ 500514 w 10805884"/>
              <a:gd name="connsiteY1" fmla="*/ 4237556 h 4324183"/>
              <a:gd name="connsiteX2" fmla="*/ 981777 w 10805884"/>
              <a:gd name="connsiteY2" fmla="*/ 4016174 h 4324183"/>
              <a:gd name="connsiteX3" fmla="*/ 1463040 w 10805884"/>
              <a:gd name="connsiteY3" fmla="*/ 4045050 h 4324183"/>
              <a:gd name="connsiteX4" fmla="*/ 1973179 w 10805884"/>
              <a:gd name="connsiteY4" fmla="*/ 4122052 h 4324183"/>
              <a:gd name="connsiteX5" fmla="*/ 2444817 w 10805884"/>
              <a:gd name="connsiteY5" fmla="*/ 4122052 h 4324183"/>
              <a:gd name="connsiteX6" fmla="*/ 2954956 w 10805884"/>
              <a:gd name="connsiteY6" fmla="*/ 4170179 h 4324183"/>
              <a:gd name="connsiteX7" fmla="*/ 3445844 w 10805884"/>
              <a:gd name="connsiteY7" fmla="*/ 4073926 h 4324183"/>
              <a:gd name="connsiteX8" fmla="*/ 3917482 w 10805884"/>
              <a:gd name="connsiteY8" fmla="*/ 4160553 h 4324183"/>
              <a:gd name="connsiteX9" fmla="*/ 4408370 w 10805884"/>
              <a:gd name="connsiteY9" fmla="*/ 4160553 h 4324183"/>
              <a:gd name="connsiteX10" fmla="*/ 4918509 w 10805884"/>
              <a:gd name="connsiteY10" fmla="*/ 4160553 h 4324183"/>
              <a:gd name="connsiteX11" fmla="*/ 5380522 w 10805884"/>
              <a:gd name="connsiteY11" fmla="*/ 3804419 h 4324183"/>
              <a:gd name="connsiteX12" fmla="*/ 5890661 w 10805884"/>
              <a:gd name="connsiteY12" fmla="*/ 3679290 h 4324183"/>
              <a:gd name="connsiteX13" fmla="*/ 6381549 w 10805884"/>
              <a:gd name="connsiteY13" fmla="*/ 3525286 h 4324183"/>
              <a:gd name="connsiteX14" fmla="*/ 6882063 w 10805884"/>
              <a:gd name="connsiteY14" fmla="*/ 3486785 h 4324183"/>
              <a:gd name="connsiteX15" fmla="*/ 7372952 w 10805884"/>
              <a:gd name="connsiteY15" fmla="*/ 3313530 h 4324183"/>
              <a:gd name="connsiteX16" fmla="*/ 7844589 w 10805884"/>
              <a:gd name="connsiteY16" fmla="*/ 3159526 h 4324183"/>
              <a:gd name="connsiteX17" fmla="*/ 6563177 w 10805884"/>
              <a:gd name="connsiteY17" fmla="*/ 1334737 h 4324183"/>
              <a:gd name="connsiteX18" fmla="*/ 7495357 w 10805884"/>
              <a:gd name="connsiteY18" fmla="*/ 1334436 h 4324183"/>
              <a:gd name="connsiteX19" fmla="*/ 8231553 w 10805884"/>
              <a:gd name="connsiteY19" fmla="*/ 712303 h 4324183"/>
              <a:gd name="connsiteX20" fmla="*/ 9149035 w 10805884"/>
              <a:gd name="connsiteY20" fmla="*/ 708426 h 4324183"/>
              <a:gd name="connsiteX21" fmla="*/ 9845815 w 10805884"/>
              <a:gd name="connsiteY21" fmla="*/ 0 h 4324183"/>
              <a:gd name="connsiteX22" fmla="*/ 10805884 w 10805884"/>
              <a:gd name="connsiteY22" fmla="*/ 5982 h 4324183"/>
              <a:gd name="connsiteX23" fmla="*/ 10799545 w 10805884"/>
              <a:gd name="connsiteY23" fmla="*/ 4324183 h 4324183"/>
              <a:gd name="connsiteX24" fmla="*/ 0 w 10805884"/>
              <a:gd name="connsiteY24" fmla="*/ 4314558 h 4324183"/>
              <a:gd name="connsiteX0" fmla="*/ 0 w 10805884"/>
              <a:gd name="connsiteY0" fmla="*/ 4314558 h 4324183"/>
              <a:gd name="connsiteX1" fmla="*/ 500514 w 10805884"/>
              <a:gd name="connsiteY1" fmla="*/ 4237556 h 4324183"/>
              <a:gd name="connsiteX2" fmla="*/ 981777 w 10805884"/>
              <a:gd name="connsiteY2" fmla="*/ 4016174 h 4324183"/>
              <a:gd name="connsiteX3" fmla="*/ 1463040 w 10805884"/>
              <a:gd name="connsiteY3" fmla="*/ 4045050 h 4324183"/>
              <a:gd name="connsiteX4" fmla="*/ 1973179 w 10805884"/>
              <a:gd name="connsiteY4" fmla="*/ 4122052 h 4324183"/>
              <a:gd name="connsiteX5" fmla="*/ 2444817 w 10805884"/>
              <a:gd name="connsiteY5" fmla="*/ 4122052 h 4324183"/>
              <a:gd name="connsiteX6" fmla="*/ 2954956 w 10805884"/>
              <a:gd name="connsiteY6" fmla="*/ 4170179 h 4324183"/>
              <a:gd name="connsiteX7" fmla="*/ 3445844 w 10805884"/>
              <a:gd name="connsiteY7" fmla="*/ 4073926 h 4324183"/>
              <a:gd name="connsiteX8" fmla="*/ 3917482 w 10805884"/>
              <a:gd name="connsiteY8" fmla="*/ 4160553 h 4324183"/>
              <a:gd name="connsiteX9" fmla="*/ 4408370 w 10805884"/>
              <a:gd name="connsiteY9" fmla="*/ 4160553 h 4324183"/>
              <a:gd name="connsiteX10" fmla="*/ 4918509 w 10805884"/>
              <a:gd name="connsiteY10" fmla="*/ 4160553 h 4324183"/>
              <a:gd name="connsiteX11" fmla="*/ 5380522 w 10805884"/>
              <a:gd name="connsiteY11" fmla="*/ 3804419 h 4324183"/>
              <a:gd name="connsiteX12" fmla="*/ 5890661 w 10805884"/>
              <a:gd name="connsiteY12" fmla="*/ 3679290 h 4324183"/>
              <a:gd name="connsiteX13" fmla="*/ 6381549 w 10805884"/>
              <a:gd name="connsiteY13" fmla="*/ 3525286 h 4324183"/>
              <a:gd name="connsiteX14" fmla="*/ 6882063 w 10805884"/>
              <a:gd name="connsiteY14" fmla="*/ 3486785 h 4324183"/>
              <a:gd name="connsiteX15" fmla="*/ 7372952 w 10805884"/>
              <a:gd name="connsiteY15" fmla="*/ 3313530 h 4324183"/>
              <a:gd name="connsiteX16" fmla="*/ 7844589 w 10805884"/>
              <a:gd name="connsiteY16" fmla="*/ 3159526 h 4324183"/>
              <a:gd name="connsiteX17" fmla="*/ 6563177 w 10805884"/>
              <a:gd name="connsiteY17" fmla="*/ 1334737 h 4324183"/>
              <a:gd name="connsiteX18" fmla="*/ 7495357 w 10805884"/>
              <a:gd name="connsiteY18" fmla="*/ 1334436 h 4324183"/>
              <a:gd name="connsiteX19" fmla="*/ 8203029 w 10805884"/>
              <a:gd name="connsiteY19" fmla="*/ 712303 h 4324183"/>
              <a:gd name="connsiteX20" fmla="*/ 9149035 w 10805884"/>
              <a:gd name="connsiteY20" fmla="*/ 708426 h 4324183"/>
              <a:gd name="connsiteX21" fmla="*/ 9845815 w 10805884"/>
              <a:gd name="connsiteY21" fmla="*/ 0 h 4324183"/>
              <a:gd name="connsiteX22" fmla="*/ 10805884 w 10805884"/>
              <a:gd name="connsiteY22" fmla="*/ 5982 h 4324183"/>
              <a:gd name="connsiteX23" fmla="*/ 10799545 w 10805884"/>
              <a:gd name="connsiteY23" fmla="*/ 4324183 h 4324183"/>
              <a:gd name="connsiteX24" fmla="*/ 0 w 10805884"/>
              <a:gd name="connsiteY24" fmla="*/ 4314558 h 4324183"/>
              <a:gd name="connsiteX0" fmla="*/ 0 w 10805884"/>
              <a:gd name="connsiteY0" fmla="*/ 4314558 h 4324183"/>
              <a:gd name="connsiteX1" fmla="*/ 500514 w 10805884"/>
              <a:gd name="connsiteY1" fmla="*/ 4237556 h 4324183"/>
              <a:gd name="connsiteX2" fmla="*/ 981777 w 10805884"/>
              <a:gd name="connsiteY2" fmla="*/ 4016174 h 4324183"/>
              <a:gd name="connsiteX3" fmla="*/ 1463040 w 10805884"/>
              <a:gd name="connsiteY3" fmla="*/ 4045050 h 4324183"/>
              <a:gd name="connsiteX4" fmla="*/ 1973179 w 10805884"/>
              <a:gd name="connsiteY4" fmla="*/ 4122052 h 4324183"/>
              <a:gd name="connsiteX5" fmla="*/ 2444817 w 10805884"/>
              <a:gd name="connsiteY5" fmla="*/ 4122052 h 4324183"/>
              <a:gd name="connsiteX6" fmla="*/ 2954956 w 10805884"/>
              <a:gd name="connsiteY6" fmla="*/ 4170179 h 4324183"/>
              <a:gd name="connsiteX7" fmla="*/ 3445844 w 10805884"/>
              <a:gd name="connsiteY7" fmla="*/ 4073926 h 4324183"/>
              <a:gd name="connsiteX8" fmla="*/ 3917482 w 10805884"/>
              <a:gd name="connsiteY8" fmla="*/ 4160553 h 4324183"/>
              <a:gd name="connsiteX9" fmla="*/ 4408370 w 10805884"/>
              <a:gd name="connsiteY9" fmla="*/ 4160553 h 4324183"/>
              <a:gd name="connsiteX10" fmla="*/ 4918509 w 10805884"/>
              <a:gd name="connsiteY10" fmla="*/ 4160553 h 4324183"/>
              <a:gd name="connsiteX11" fmla="*/ 5380522 w 10805884"/>
              <a:gd name="connsiteY11" fmla="*/ 3804419 h 4324183"/>
              <a:gd name="connsiteX12" fmla="*/ 5890661 w 10805884"/>
              <a:gd name="connsiteY12" fmla="*/ 3679290 h 4324183"/>
              <a:gd name="connsiteX13" fmla="*/ 6381549 w 10805884"/>
              <a:gd name="connsiteY13" fmla="*/ 3525286 h 4324183"/>
              <a:gd name="connsiteX14" fmla="*/ 6882063 w 10805884"/>
              <a:gd name="connsiteY14" fmla="*/ 3486785 h 4324183"/>
              <a:gd name="connsiteX15" fmla="*/ 7372952 w 10805884"/>
              <a:gd name="connsiteY15" fmla="*/ 3313530 h 4324183"/>
              <a:gd name="connsiteX16" fmla="*/ 5828882 w 10805884"/>
              <a:gd name="connsiteY16" fmla="*/ 2373714 h 4324183"/>
              <a:gd name="connsiteX17" fmla="*/ 6563177 w 10805884"/>
              <a:gd name="connsiteY17" fmla="*/ 1334737 h 4324183"/>
              <a:gd name="connsiteX18" fmla="*/ 7495357 w 10805884"/>
              <a:gd name="connsiteY18" fmla="*/ 1334436 h 4324183"/>
              <a:gd name="connsiteX19" fmla="*/ 8203029 w 10805884"/>
              <a:gd name="connsiteY19" fmla="*/ 712303 h 4324183"/>
              <a:gd name="connsiteX20" fmla="*/ 9149035 w 10805884"/>
              <a:gd name="connsiteY20" fmla="*/ 708426 h 4324183"/>
              <a:gd name="connsiteX21" fmla="*/ 9845815 w 10805884"/>
              <a:gd name="connsiteY21" fmla="*/ 0 h 4324183"/>
              <a:gd name="connsiteX22" fmla="*/ 10805884 w 10805884"/>
              <a:gd name="connsiteY22" fmla="*/ 5982 h 4324183"/>
              <a:gd name="connsiteX23" fmla="*/ 10799545 w 10805884"/>
              <a:gd name="connsiteY23" fmla="*/ 4324183 h 4324183"/>
              <a:gd name="connsiteX24" fmla="*/ 0 w 10805884"/>
              <a:gd name="connsiteY24" fmla="*/ 4314558 h 4324183"/>
              <a:gd name="connsiteX0" fmla="*/ 0 w 10805884"/>
              <a:gd name="connsiteY0" fmla="*/ 4314558 h 4324183"/>
              <a:gd name="connsiteX1" fmla="*/ 500514 w 10805884"/>
              <a:gd name="connsiteY1" fmla="*/ 4237556 h 4324183"/>
              <a:gd name="connsiteX2" fmla="*/ 981777 w 10805884"/>
              <a:gd name="connsiteY2" fmla="*/ 4016174 h 4324183"/>
              <a:gd name="connsiteX3" fmla="*/ 1463040 w 10805884"/>
              <a:gd name="connsiteY3" fmla="*/ 4045050 h 4324183"/>
              <a:gd name="connsiteX4" fmla="*/ 1973179 w 10805884"/>
              <a:gd name="connsiteY4" fmla="*/ 4122052 h 4324183"/>
              <a:gd name="connsiteX5" fmla="*/ 2444817 w 10805884"/>
              <a:gd name="connsiteY5" fmla="*/ 4122052 h 4324183"/>
              <a:gd name="connsiteX6" fmla="*/ 2954956 w 10805884"/>
              <a:gd name="connsiteY6" fmla="*/ 4170179 h 4324183"/>
              <a:gd name="connsiteX7" fmla="*/ 3445844 w 10805884"/>
              <a:gd name="connsiteY7" fmla="*/ 4073926 h 4324183"/>
              <a:gd name="connsiteX8" fmla="*/ 3917482 w 10805884"/>
              <a:gd name="connsiteY8" fmla="*/ 4160553 h 4324183"/>
              <a:gd name="connsiteX9" fmla="*/ 4408370 w 10805884"/>
              <a:gd name="connsiteY9" fmla="*/ 4160553 h 4324183"/>
              <a:gd name="connsiteX10" fmla="*/ 4918509 w 10805884"/>
              <a:gd name="connsiteY10" fmla="*/ 4160553 h 4324183"/>
              <a:gd name="connsiteX11" fmla="*/ 5380522 w 10805884"/>
              <a:gd name="connsiteY11" fmla="*/ 3804419 h 4324183"/>
              <a:gd name="connsiteX12" fmla="*/ 5890661 w 10805884"/>
              <a:gd name="connsiteY12" fmla="*/ 3679290 h 4324183"/>
              <a:gd name="connsiteX13" fmla="*/ 6381549 w 10805884"/>
              <a:gd name="connsiteY13" fmla="*/ 3525286 h 4324183"/>
              <a:gd name="connsiteX14" fmla="*/ 6882063 w 10805884"/>
              <a:gd name="connsiteY14" fmla="*/ 3486785 h 4324183"/>
              <a:gd name="connsiteX15" fmla="*/ 4900858 w 10805884"/>
              <a:gd name="connsiteY15" fmla="*/ 2384843 h 4324183"/>
              <a:gd name="connsiteX16" fmla="*/ 5828882 w 10805884"/>
              <a:gd name="connsiteY16" fmla="*/ 2373714 h 4324183"/>
              <a:gd name="connsiteX17" fmla="*/ 6563177 w 10805884"/>
              <a:gd name="connsiteY17" fmla="*/ 1334737 h 4324183"/>
              <a:gd name="connsiteX18" fmla="*/ 7495357 w 10805884"/>
              <a:gd name="connsiteY18" fmla="*/ 1334436 h 4324183"/>
              <a:gd name="connsiteX19" fmla="*/ 8203029 w 10805884"/>
              <a:gd name="connsiteY19" fmla="*/ 712303 h 4324183"/>
              <a:gd name="connsiteX20" fmla="*/ 9149035 w 10805884"/>
              <a:gd name="connsiteY20" fmla="*/ 708426 h 4324183"/>
              <a:gd name="connsiteX21" fmla="*/ 9845815 w 10805884"/>
              <a:gd name="connsiteY21" fmla="*/ 0 h 4324183"/>
              <a:gd name="connsiteX22" fmla="*/ 10805884 w 10805884"/>
              <a:gd name="connsiteY22" fmla="*/ 5982 h 4324183"/>
              <a:gd name="connsiteX23" fmla="*/ 10799545 w 10805884"/>
              <a:gd name="connsiteY23" fmla="*/ 4324183 h 4324183"/>
              <a:gd name="connsiteX24" fmla="*/ 0 w 10805884"/>
              <a:gd name="connsiteY24" fmla="*/ 4314558 h 4324183"/>
              <a:gd name="connsiteX0" fmla="*/ 0 w 10805884"/>
              <a:gd name="connsiteY0" fmla="*/ 4314558 h 4324183"/>
              <a:gd name="connsiteX1" fmla="*/ 500514 w 10805884"/>
              <a:gd name="connsiteY1" fmla="*/ 4237556 h 4324183"/>
              <a:gd name="connsiteX2" fmla="*/ 981777 w 10805884"/>
              <a:gd name="connsiteY2" fmla="*/ 4016174 h 4324183"/>
              <a:gd name="connsiteX3" fmla="*/ 1463040 w 10805884"/>
              <a:gd name="connsiteY3" fmla="*/ 4045050 h 4324183"/>
              <a:gd name="connsiteX4" fmla="*/ 1973179 w 10805884"/>
              <a:gd name="connsiteY4" fmla="*/ 4122052 h 4324183"/>
              <a:gd name="connsiteX5" fmla="*/ 2444817 w 10805884"/>
              <a:gd name="connsiteY5" fmla="*/ 4122052 h 4324183"/>
              <a:gd name="connsiteX6" fmla="*/ 2954956 w 10805884"/>
              <a:gd name="connsiteY6" fmla="*/ 4170179 h 4324183"/>
              <a:gd name="connsiteX7" fmla="*/ 3445844 w 10805884"/>
              <a:gd name="connsiteY7" fmla="*/ 4073926 h 4324183"/>
              <a:gd name="connsiteX8" fmla="*/ 3917482 w 10805884"/>
              <a:gd name="connsiteY8" fmla="*/ 4160553 h 4324183"/>
              <a:gd name="connsiteX9" fmla="*/ 4408370 w 10805884"/>
              <a:gd name="connsiteY9" fmla="*/ 4160553 h 4324183"/>
              <a:gd name="connsiteX10" fmla="*/ 4918509 w 10805884"/>
              <a:gd name="connsiteY10" fmla="*/ 4160553 h 4324183"/>
              <a:gd name="connsiteX11" fmla="*/ 5380522 w 10805884"/>
              <a:gd name="connsiteY11" fmla="*/ 3804419 h 4324183"/>
              <a:gd name="connsiteX12" fmla="*/ 5890661 w 10805884"/>
              <a:gd name="connsiteY12" fmla="*/ 3679290 h 4324183"/>
              <a:gd name="connsiteX13" fmla="*/ 6381549 w 10805884"/>
              <a:gd name="connsiteY13" fmla="*/ 3525286 h 4324183"/>
              <a:gd name="connsiteX14" fmla="*/ 4200792 w 10805884"/>
              <a:gd name="connsiteY14" fmla="*/ 3061335 h 4324183"/>
              <a:gd name="connsiteX15" fmla="*/ 4900858 w 10805884"/>
              <a:gd name="connsiteY15" fmla="*/ 2384843 h 4324183"/>
              <a:gd name="connsiteX16" fmla="*/ 5828882 w 10805884"/>
              <a:gd name="connsiteY16" fmla="*/ 2373714 h 4324183"/>
              <a:gd name="connsiteX17" fmla="*/ 6563177 w 10805884"/>
              <a:gd name="connsiteY17" fmla="*/ 1334737 h 4324183"/>
              <a:gd name="connsiteX18" fmla="*/ 7495357 w 10805884"/>
              <a:gd name="connsiteY18" fmla="*/ 1334436 h 4324183"/>
              <a:gd name="connsiteX19" fmla="*/ 8203029 w 10805884"/>
              <a:gd name="connsiteY19" fmla="*/ 712303 h 4324183"/>
              <a:gd name="connsiteX20" fmla="*/ 9149035 w 10805884"/>
              <a:gd name="connsiteY20" fmla="*/ 708426 h 4324183"/>
              <a:gd name="connsiteX21" fmla="*/ 9845815 w 10805884"/>
              <a:gd name="connsiteY21" fmla="*/ 0 h 4324183"/>
              <a:gd name="connsiteX22" fmla="*/ 10805884 w 10805884"/>
              <a:gd name="connsiteY22" fmla="*/ 5982 h 4324183"/>
              <a:gd name="connsiteX23" fmla="*/ 10799545 w 10805884"/>
              <a:gd name="connsiteY23" fmla="*/ 4324183 h 4324183"/>
              <a:gd name="connsiteX24" fmla="*/ 0 w 10805884"/>
              <a:gd name="connsiteY24" fmla="*/ 4314558 h 4324183"/>
              <a:gd name="connsiteX0" fmla="*/ 0 w 10805884"/>
              <a:gd name="connsiteY0" fmla="*/ 4314558 h 4324183"/>
              <a:gd name="connsiteX1" fmla="*/ 500514 w 10805884"/>
              <a:gd name="connsiteY1" fmla="*/ 4237556 h 4324183"/>
              <a:gd name="connsiteX2" fmla="*/ 981777 w 10805884"/>
              <a:gd name="connsiteY2" fmla="*/ 4016174 h 4324183"/>
              <a:gd name="connsiteX3" fmla="*/ 1463040 w 10805884"/>
              <a:gd name="connsiteY3" fmla="*/ 4045050 h 4324183"/>
              <a:gd name="connsiteX4" fmla="*/ 1973179 w 10805884"/>
              <a:gd name="connsiteY4" fmla="*/ 4122052 h 4324183"/>
              <a:gd name="connsiteX5" fmla="*/ 2444817 w 10805884"/>
              <a:gd name="connsiteY5" fmla="*/ 4122052 h 4324183"/>
              <a:gd name="connsiteX6" fmla="*/ 2954956 w 10805884"/>
              <a:gd name="connsiteY6" fmla="*/ 4170179 h 4324183"/>
              <a:gd name="connsiteX7" fmla="*/ 3445844 w 10805884"/>
              <a:gd name="connsiteY7" fmla="*/ 4073926 h 4324183"/>
              <a:gd name="connsiteX8" fmla="*/ 3917482 w 10805884"/>
              <a:gd name="connsiteY8" fmla="*/ 4160553 h 4324183"/>
              <a:gd name="connsiteX9" fmla="*/ 4408370 w 10805884"/>
              <a:gd name="connsiteY9" fmla="*/ 4160553 h 4324183"/>
              <a:gd name="connsiteX10" fmla="*/ 4918509 w 10805884"/>
              <a:gd name="connsiteY10" fmla="*/ 4160553 h 4324183"/>
              <a:gd name="connsiteX11" fmla="*/ 5380522 w 10805884"/>
              <a:gd name="connsiteY11" fmla="*/ 3804419 h 4324183"/>
              <a:gd name="connsiteX12" fmla="*/ 5890661 w 10805884"/>
              <a:gd name="connsiteY12" fmla="*/ 3679290 h 4324183"/>
              <a:gd name="connsiteX13" fmla="*/ 2166313 w 10805884"/>
              <a:gd name="connsiteY13" fmla="*/ 3061736 h 4324183"/>
              <a:gd name="connsiteX14" fmla="*/ 4200792 w 10805884"/>
              <a:gd name="connsiteY14" fmla="*/ 3061335 h 4324183"/>
              <a:gd name="connsiteX15" fmla="*/ 4900858 w 10805884"/>
              <a:gd name="connsiteY15" fmla="*/ 2384843 h 4324183"/>
              <a:gd name="connsiteX16" fmla="*/ 5828882 w 10805884"/>
              <a:gd name="connsiteY16" fmla="*/ 2373714 h 4324183"/>
              <a:gd name="connsiteX17" fmla="*/ 6563177 w 10805884"/>
              <a:gd name="connsiteY17" fmla="*/ 1334737 h 4324183"/>
              <a:gd name="connsiteX18" fmla="*/ 7495357 w 10805884"/>
              <a:gd name="connsiteY18" fmla="*/ 1334436 h 4324183"/>
              <a:gd name="connsiteX19" fmla="*/ 8203029 w 10805884"/>
              <a:gd name="connsiteY19" fmla="*/ 712303 h 4324183"/>
              <a:gd name="connsiteX20" fmla="*/ 9149035 w 10805884"/>
              <a:gd name="connsiteY20" fmla="*/ 708426 h 4324183"/>
              <a:gd name="connsiteX21" fmla="*/ 9845815 w 10805884"/>
              <a:gd name="connsiteY21" fmla="*/ 0 h 4324183"/>
              <a:gd name="connsiteX22" fmla="*/ 10805884 w 10805884"/>
              <a:gd name="connsiteY22" fmla="*/ 5982 h 4324183"/>
              <a:gd name="connsiteX23" fmla="*/ 10799545 w 10805884"/>
              <a:gd name="connsiteY23" fmla="*/ 4324183 h 4324183"/>
              <a:gd name="connsiteX24" fmla="*/ 0 w 10805884"/>
              <a:gd name="connsiteY24" fmla="*/ 4314558 h 4324183"/>
              <a:gd name="connsiteX0" fmla="*/ 0 w 10805884"/>
              <a:gd name="connsiteY0" fmla="*/ 4314558 h 4324183"/>
              <a:gd name="connsiteX1" fmla="*/ 500514 w 10805884"/>
              <a:gd name="connsiteY1" fmla="*/ 4237556 h 4324183"/>
              <a:gd name="connsiteX2" fmla="*/ 981777 w 10805884"/>
              <a:gd name="connsiteY2" fmla="*/ 4016174 h 4324183"/>
              <a:gd name="connsiteX3" fmla="*/ 1463040 w 10805884"/>
              <a:gd name="connsiteY3" fmla="*/ 4045050 h 4324183"/>
              <a:gd name="connsiteX4" fmla="*/ 1973179 w 10805884"/>
              <a:gd name="connsiteY4" fmla="*/ 4122052 h 4324183"/>
              <a:gd name="connsiteX5" fmla="*/ 2444817 w 10805884"/>
              <a:gd name="connsiteY5" fmla="*/ 4122052 h 4324183"/>
              <a:gd name="connsiteX6" fmla="*/ 2954956 w 10805884"/>
              <a:gd name="connsiteY6" fmla="*/ 4170179 h 4324183"/>
              <a:gd name="connsiteX7" fmla="*/ 3445844 w 10805884"/>
              <a:gd name="connsiteY7" fmla="*/ 4073926 h 4324183"/>
              <a:gd name="connsiteX8" fmla="*/ 3917482 w 10805884"/>
              <a:gd name="connsiteY8" fmla="*/ 4160553 h 4324183"/>
              <a:gd name="connsiteX9" fmla="*/ 4408370 w 10805884"/>
              <a:gd name="connsiteY9" fmla="*/ 4160553 h 4324183"/>
              <a:gd name="connsiteX10" fmla="*/ 4918509 w 10805884"/>
              <a:gd name="connsiteY10" fmla="*/ 4160553 h 4324183"/>
              <a:gd name="connsiteX11" fmla="*/ 5380522 w 10805884"/>
              <a:gd name="connsiteY11" fmla="*/ 3804419 h 4324183"/>
              <a:gd name="connsiteX12" fmla="*/ 1448499 w 10805884"/>
              <a:gd name="connsiteY12" fmla="*/ 4113630 h 4324183"/>
              <a:gd name="connsiteX13" fmla="*/ 2166313 w 10805884"/>
              <a:gd name="connsiteY13" fmla="*/ 3061736 h 4324183"/>
              <a:gd name="connsiteX14" fmla="*/ 4200792 w 10805884"/>
              <a:gd name="connsiteY14" fmla="*/ 3061335 h 4324183"/>
              <a:gd name="connsiteX15" fmla="*/ 4900858 w 10805884"/>
              <a:gd name="connsiteY15" fmla="*/ 2384843 h 4324183"/>
              <a:gd name="connsiteX16" fmla="*/ 5828882 w 10805884"/>
              <a:gd name="connsiteY16" fmla="*/ 2373714 h 4324183"/>
              <a:gd name="connsiteX17" fmla="*/ 6563177 w 10805884"/>
              <a:gd name="connsiteY17" fmla="*/ 1334737 h 4324183"/>
              <a:gd name="connsiteX18" fmla="*/ 7495357 w 10805884"/>
              <a:gd name="connsiteY18" fmla="*/ 1334436 h 4324183"/>
              <a:gd name="connsiteX19" fmla="*/ 8203029 w 10805884"/>
              <a:gd name="connsiteY19" fmla="*/ 712303 h 4324183"/>
              <a:gd name="connsiteX20" fmla="*/ 9149035 w 10805884"/>
              <a:gd name="connsiteY20" fmla="*/ 708426 h 4324183"/>
              <a:gd name="connsiteX21" fmla="*/ 9845815 w 10805884"/>
              <a:gd name="connsiteY21" fmla="*/ 0 h 4324183"/>
              <a:gd name="connsiteX22" fmla="*/ 10805884 w 10805884"/>
              <a:gd name="connsiteY22" fmla="*/ 5982 h 4324183"/>
              <a:gd name="connsiteX23" fmla="*/ 10799545 w 10805884"/>
              <a:gd name="connsiteY23" fmla="*/ 4324183 h 4324183"/>
              <a:gd name="connsiteX24" fmla="*/ 0 w 10805884"/>
              <a:gd name="connsiteY24" fmla="*/ 4314558 h 4324183"/>
              <a:gd name="connsiteX0" fmla="*/ 0 w 10805884"/>
              <a:gd name="connsiteY0" fmla="*/ 4314558 h 4324183"/>
              <a:gd name="connsiteX1" fmla="*/ 500514 w 10805884"/>
              <a:gd name="connsiteY1" fmla="*/ 4237556 h 4324183"/>
              <a:gd name="connsiteX2" fmla="*/ 981777 w 10805884"/>
              <a:gd name="connsiteY2" fmla="*/ 4016174 h 4324183"/>
              <a:gd name="connsiteX3" fmla="*/ 1463040 w 10805884"/>
              <a:gd name="connsiteY3" fmla="*/ 4045050 h 4324183"/>
              <a:gd name="connsiteX4" fmla="*/ 1973179 w 10805884"/>
              <a:gd name="connsiteY4" fmla="*/ 4122052 h 4324183"/>
              <a:gd name="connsiteX5" fmla="*/ 2444817 w 10805884"/>
              <a:gd name="connsiteY5" fmla="*/ 4122052 h 4324183"/>
              <a:gd name="connsiteX6" fmla="*/ 2954956 w 10805884"/>
              <a:gd name="connsiteY6" fmla="*/ 4170179 h 4324183"/>
              <a:gd name="connsiteX7" fmla="*/ 3445844 w 10805884"/>
              <a:gd name="connsiteY7" fmla="*/ 4073926 h 4324183"/>
              <a:gd name="connsiteX8" fmla="*/ 3917482 w 10805884"/>
              <a:gd name="connsiteY8" fmla="*/ 4160553 h 4324183"/>
              <a:gd name="connsiteX9" fmla="*/ 4408370 w 10805884"/>
              <a:gd name="connsiteY9" fmla="*/ 4160553 h 4324183"/>
              <a:gd name="connsiteX10" fmla="*/ 4918509 w 10805884"/>
              <a:gd name="connsiteY10" fmla="*/ 4160553 h 4324183"/>
              <a:gd name="connsiteX11" fmla="*/ 379287 w 10805884"/>
              <a:gd name="connsiteY11" fmla="*/ 4118744 h 4324183"/>
              <a:gd name="connsiteX12" fmla="*/ 1448499 w 10805884"/>
              <a:gd name="connsiteY12" fmla="*/ 4113630 h 4324183"/>
              <a:gd name="connsiteX13" fmla="*/ 2166313 w 10805884"/>
              <a:gd name="connsiteY13" fmla="*/ 3061736 h 4324183"/>
              <a:gd name="connsiteX14" fmla="*/ 4200792 w 10805884"/>
              <a:gd name="connsiteY14" fmla="*/ 3061335 h 4324183"/>
              <a:gd name="connsiteX15" fmla="*/ 4900858 w 10805884"/>
              <a:gd name="connsiteY15" fmla="*/ 2384843 h 4324183"/>
              <a:gd name="connsiteX16" fmla="*/ 5828882 w 10805884"/>
              <a:gd name="connsiteY16" fmla="*/ 2373714 h 4324183"/>
              <a:gd name="connsiteX17" fmla="*/ 6563177 w 10805884"/>
              <a:gd name="connsiteY17" fmla="*/ 1334737 h 4324183"/>
              <a:gd name="connsiteX18" fmla="*/ 7495357 w 10805884"/>
              <a:gd name="connsiteY18" fmla="*/ 1334436 h 4324183"/>
              <a:gd name="connsiteX19" fmla="*/ 8203029 w 10805884"/>
              <a:gd name="connsiteY19" fmla="*/ 712303 h 4324183"/>
              <a:gd name="connsiteX20" fmla="*/ 9149035 w 10805884"/>
              <a:gd name="connsiteY20" fmla="*/ 708426 h 4324183"/>
              <a:gd name="connsiteX21" fmla="*/ 9845815 w 10805884"/>
              <a:gd name="connsiteY21" fmla="*/ 0 h 4324183"/>
              <a:gd name="connsiteX22" fmla="*/ 10805884 w 10805884"/>
              <a:gd name="connsiteY22" fmla="*/ 5982 h 4324183"/>
              <a:gd name="connsiteX23" fmla="*/ 10799545 w 10805884"/>
              <a:gd name="connsiteY23" fmla="*/ 4324183 h 4324183"/>
              <a:gd name="connsiteX24" fmla="*/ 0 w 10805884"/>
              <a:gd name="connsiteY24" fmla="*/ 4314558 h 4324183"/>
              <a:gd name="connsiteX0" fmla="*/ 0 w 10805884"/>
              <a:gd name="connsiteY0" fmla="*/ 4314558 h 4324183"/>
              <a:gd name="connsiteX1" fmla="*/ 500514 w 10805884"/>
              <a:gd name="connsiteY1" fmla="*/ 4237556 h 4324183"/>
              <a:gd name="connsiteX2" fmla="*/ 981777 w 10805884"/>
              <a:gd name="connsiteY2" fmla="*/ 4016174 h 4324183"/>
              <a:gd name="connsiteX3" fmla="*/ 1463040 w 10805884"/>
              <a:gd name="connsiteY3" fmla="*/ 4045050 h 4324183"/>
              <a:gd name="connsiteX4" fmla="*/ 1973179 w 10805884"/>
              <a:gd name="connsiteY4" fmla="*/ 4122052 h 4324183"/>
              <a:gd name="connsiteX5" fmla="*/ 2444817 w 10805884"/>
              <a:gd name="connsiteY5" fmla="*/ 4122052 h 4324183"/>
              <a:gd name="connsiteX6" fmla="*/ 2954956 w 10805884"/>
              <a:gd name="connsiteY6" fmla="*/ 4170179 h 4324183"/>
              <a:gd name="connsiteX7" fmla="*/ 3445844 w 10805884"/>
              <a:gd name="connsiteY7" fmla="*/ 4073926 h 4324183"/>
              <a:gd name="connsiteX8" fmla="*/ 3917482 w 10805884"/>
              <a:gd name="connsiteY8" fmla="*/ 4160553 h 4324183"/>
              <a:gd name="connsiteX9" fmla="*/ 4408370 w 10805884"/>
              <a:gd name="connsiteY9" fmla="*/ 4160553 h 4324183"/>
              <a:gd name="connsiteX10" fmla="*/ 3844099 w 10805884"/>
              <a:gd name="connsiteY10" fmla="*/ 3808128 h 4324183"/>
              <a:gd name="connsiteX11" fmla="*/ 379287 w 10805884"/>
              <a:gd name="connsiteY11" fmla="*/ 4118744 h 4324183"/>
              <a:gd name="connsiteX12" fmla="*/ 1448499 w 10805884"/>
              <a:gd name="connsiteY12" fmla="*/ 4113630 h 4324183"/>
              <a:gd name="connsiteX13" fmla="*/ 2166313 w 10805884"/>
              <a:gd name="connsiteY13" fmla="*/ 3061736 h 4324183"/>
              <a:gd name="connsiteX14" fmla="*/ 4200792 w 10805884"/>
              <a:gd name="connsiteY14" fmla="*/ 3061335 h 4324183"/>
              <a:gd name="connsiteX15" fmla="*/ 4900858 w 10805884"/>
              <a:gd name="connsiteY15" fmla="*/ 2384843 h 4324183"/>
              <a:gd name="connsiteX16" fmla="*/ 5828882 w 10805884"/>
              <a:gd name="connsiteY16" fmla="*/ 2373714 h 4324183"/>
              <a:gd name="connsiteX17" fmla="*/ 6563177 w 10805884"/>
              <a:gd name="connsiteY17" fmla="*/ 1334737 h 4324183"/>
              <a:gd name="connsiteX18" fmla="*/ 7495357 w 10805884"/>
              <a:gd name="connsiteY18" fmla="*/ 1334436 h 4324183"/>
              <a:gd name="connsiteX19" fmla="*/ 8203029 w 10805884"/>
              <a:gd name="connsiteY19" fmla="*/ 712303 h 4324183"/>
              <a:gd name="connsiteX20" fmla="*/ 9149035 w 10805884"/>
              <a:gd name="connsiteY20" fmla="*/ 708426 h 4324183"/>
              <a:gd name="connsiteX21" fmla="*/ 9845815 w 10805884"/>
              <a:gd name="connsiteY21" fmla="*/ 0 h 4324183"/>
              <a:gd name="connsiteX22" fmla="*/ 10805884 w 10805884"/>
              <a:gd name="connsiteY22" fmla="*/ 5982 h 4324183"/>
              <a:gd name="connsiteX23" fmla="*/ 10799545 w 10805884"/>
              <a:gd name="connsiteY23" fmla="*/ 4324183 h 4324183"/>
              <a:gd name="connsiteX24" fmla="*/ 0 w 10805884"/>
              <a:gd name="connsiteY24" fmla="*/ 4314558 h 4324183"/>
              <a:gd name="connsiteX0" fmla="*/ 0 w 10805884"/>
              <a:gd name="connsiteY0" fmla="*/ 4314558 h 4324183"/>
              <a:gd name="connsiteX1" fmla="*/ 500514 w 10805884"/>
              <a:gd name="connsiteY1" fmla="*/ 4237556 h 4324183"/>
              <a:gd name="connsiteX2" fmla="*/ 981777 w 10805884"/>
              <a:gd name="connsiteY2" fmla="*/ 4016174 h 4324183"/>
              <a:gd name="connsiteX3" fmla="*/ 1463040 w 10805884"/>
              <a:gd name="connsiteY3" fmla="*/ 4045050 h 4324183"/>
              <a:gd name="connsiteX4" fmla="*/ 1973179 w 10805884"/>
              <a:gd name="connsiteY4" fmla="*/ 4122052 h 4324183"/>
              <a:gd name="connsiteX5" fmla="*/ 2444817 w 10805884"/>
              <a:gd name="connsiteY5" fmla="*/ 4122052 h 4324183"/>
              <a:gd name="connsiteX6" fmla="*/ 2954956 w 10805884"/>
              <a:gd name="connsiteY6" fmla="*/ 4170179 h 4324183"/>
              <a:gd name="connsiteX7" fmla="*/ 3445844 w 10805884"/>
              <a:gd name="connsiteY7" fmla="*/ 4073926 h 4324183"/>
              <a:gd name="connsiteX8" fmla="*/ 3917482 w 10805884"/>
              <a:gd name="connsiteY8" fmla="*/ 4160553 h 4324183"/>
              <a:gd name="connsiteX9" fmla="*/ 4408370 w 10805884"/>
              <a:gd name="connsiteY9" fmla="*/ 4160553 h 4324183"/>
              <a:gd name="connsiteX10" fmla="*/ 379287 w 10805884"/>
              <a:gd name="connsiteY10" fmla="*/ 4118744 h 4324183"/>
              <a:gd name="connsiteX11" fmla="*/ 1448499 w 10805884"/>
              <a:gd name="connsiteY11" fmla="*/ 4113630 h 4324183"/>
              <a:gd name="connsiteX12" fmla="*/ 2166313 w 10805884"/>
              <a:gd name="connsiteY12" fmla="*/ 3061736 h 4324183"/>
              <a:gd name="connsiteX13" fmla="*/ 4200792 w 10805884"/>
              <a:gd name="connsiteY13" fmla="*/ 3061335 h 4324183"/>
              <a:gd name="connsiteX14" fmla="*/ 4900858 w 10805884"/>
              <a:gd name="connsiteY14" fmla="*/ 2384843 h 4324183"/>
              <a:gd name="connsiteX15" fmla="*/ 5828882 w 10805884"/>
              <a:gd name="connsiteY15" fmla="*/ 2373714 h 4324183"/>
              <a:gd name="connsiteX16" fmla="*/ 6563177 w 10805884"/>
              <a:gd name="connsiteY16" fmla="*/ 1334737 h 4324183"/>
              <a:gd name="connsiteX17" fmla="*/ 7495357 w 10805884"/>
              <a:gd name="connsiteY17" fmla="*/ 1334436 h 4324183"/>
              <a:gd name="connsiteX18" fmla="*/ 8203029 w 10805884"/>
              <a:gd name="connsiteY18" fmla="*/ 712303 h 4324183"/>
              <a:gd name="connsiteX19" fmla="*/ 9149035 w 10805884"/>
              <a:gd name="connsiteY19" fmla="*/ 708426 h 4324183"/>
              <a:gd name="connsiteX20" fmla="*/ 9845815 w 10805884"/>
              <a:gd name="connsiteY20" fmla="*/ 0 h 4324183"/>
              <a:gd name="connsiteX21" fmla="*/ 10805884 w 10805884"/>
              <a:gd name="connsiteY21" fmla="*/ 5982 h 4324183"/>
              <a:gd name="connsiteX22" fmla="*/ 10799545 w 10805884"/>
              <a:gd name="connsiteY22" fmla="*/ 4324183 h 4324183"/>
              <a:gd name="connsiteX23" fmla="*/ 0 w 10805884"/>
              <a:gd name="connsiteY23" fmla="*/ 4314558 h 4324183"/>
              <a:gd name="connsiteX0" fmla="*/ 0 w 10805884"/>
              <a:gd name="connsiteY0" fmla="*/ 4314558 h 4324183"/>
              <a:gd name="connsiteX1" fmla="*/ 500514 w 10805884"/>
              <a:gd name="connsiteY1" fmla="*/ 4237556 h 4324183"/>
              <a:gd name="connsiteX2" fmla="*/ 981777 w 10805884"/>
              <a:gd name="connsiteY2" fmla="*/ 4016174 h 4324183"/>
              <a:gd name="connsiteX3" fmla="*/ 1463040 w 10805884"/>
              <a:gd name="connsiteY3" fmla="*/ 4045050 h 4324183"/>
              <a:gd name="connsiteX4" fmla="*/ 1973179 w 10805884"/>
              <a:gd name="connsiteY4" fmla="*/ 4122052 h 4324183"/>
              <a:gd name="connsiteX5" fmla="*/ 2444817 w 10805884"/>
              <a:gd name="connsiteY5" fmla="*/ 4122052 h 4324183"/>
              <a:gd name="connsiteX6" fmla="*/ 2954956 w 10805884"/>
              <a:gd name="connsiteY6" fmla="*/ 4170179 h 4324183"/>
              <a:gd name="connsiteX7" fmla="*/ 3445844 w 10805884"/>
              <a:gd name="connsiteY7" fmla="*/ 4073926 h 4324183"/>
              <a:gd name="connsiteX8" fmla="*/ 3917482 w 10805884"/>
              <a:gd name="connsiteY8" fmla="*/ 4160553 h 4324183"/>
              <a:gd name="connsiteX9" fmla="*/ 379287 w 10805884"/>
              <a:gd name="connsiteY9" fmla="*/ 4118744 h 4324183"/>
              <a:gd name="connsiteX10" fmla="*/ 1448499 w 10805884"/>
              <a:gd name="connsiteY10" fmla="*/ 4113630 h 4324183"/>
              <a:gd name="connsiteX11" fmla="*/ 2166313 w 10805884"/>
              <a:gd name="connsiteY11" fmla="*/ 3061736 h 4324183"/>
              <a:gd name="connsiteX12" fmla="*/ 4200792 w 10805884"/>
              <a:gd name="connsiteY12" fmla="*/ 3061335 h 4324183"/>
              <a:gd name="connsiteX13" fmla="*/ 4900858 w 10805884"/>
              <a:gd name="connsiteY13" fmla="*/ 2384843 h 4324183"/>
              <a:gd name="connsiteX14" fmla="*/ 5828882 w 10805884"/>
              <a:gd name="connsiteY14" fmla="*/ 2373714 h 4324183"/>
              <a:gd name="connsiteX15" fmla="*/ 6563177 w 10805884"/>
              <a:gd name="connsiteY15" fmla="*/ 1334737 h 4324183"/>
              <a:gd name="connsiteX16" fmla="*/ 7495357 w 10805884"/>
              <a:gd name="connsiteY16" fmla="*/ 1334436 h 4324183"/>
              <a:gd name="connsiteX17" fmla="*/ 8203029 w 10805884"/>
              <a:gd name="connsiteY17" fmla="*/ 712303 h 4324183"/>
              <a:gd name="connsiteX18" fmla="*/ 9149035 w 10805884"/>
              <a:gd name="connsiteY18" fmla="*/ 708426 h 4324183"/>
              <a:gd name="connsiteX19" fmla="*/ 9845815 w 10805884"/>
              <a:gd name="connsiteY19" fmla="*/ 0 h 4324183"/>
              <a:gd name="connsiteX20" fmla="*/ 10805884 w 10805884"/>
              <a:gd name="connsiteY20" fmla="*/ 5982 h 4324183"/>
              <a:gd name="connsiteX21" fmla="*/ 10799545 w 10805884"/>
              <a:gd name="connsiteY21" fmla="*/ 4324183 h 4324183"/>
              <a:gd name="connsiteX22" fmla="*/ 0 w 10805884"/>
              <a:gd name="connsiteY22" fmla="*/ 4314558 h 4324183"/>
              <a:gd name="connsiteX0" fmla="*/ 0 w 10805884"/>
              <a:gd name="connsiteY0" fmla="*/ 4314558 h 4324183"/>
              <a:gd name="connsiteX1" fmla="*/ 500514 w 10805884"/>
              <a:gd name="connsiteY1" fmla="*/ 4237556 h 4324183"/>
              <a:gd name="connsiteX2" fmla="*/ 981777 w 10805884"/>
              <a:gd name="connsiteY2" fmla="*/ 4016174 h 4324183"/>
              <a:gd name="connsiteX3" fmla="*/ 1463040 w 10805884"/>
              <a:gd name="connsiteY3" fmla="*/ 4045050 h 4324183"/>
              <a:gd name="connsiteX4" fmla="*/ 1973179 w 10805884"/>
              <a:gd name="connsiteY4" fmla="*/ 4122052 h 4324183"/>
              <a:gd name="connsiteX5" fmla="*/ 2444817 w 10805884"/>
              <a:gd name="connsiteY5" fmla="*/ 4122052 h 4324183"/>
              <a:gd name="connsiteX6" fmla="*/ 2954956 w 10805884"/>
              <a:gd name="connsiteY6" fmla="*/ 4170179 h 4324183"/>
              <a:gd name="connsiteX7" fmla="*/ 3445844 w 10805884"/>
              <a:gd name="connsiteY7" fmla="*/ 4073926 h 4324183"/>
              <a:gd name="connsiteX8" fmla="*/ 379287 w 10805884"/>
              <a:gd name="connsiteY8" fmla="*/ 4118744 h 4324183"/>
              <a:gd name="connsiteX9" fmla="*/ 1448499 w 10805884"/>
              <a:gd name="connsiteY9" fmla="*/ 4113630 h 4324183"/>
              <a:gd name="connsiteX10" fmla="*/ 2166313 w 10805884"/>
              <a:gd name="connsiteY10" fmla="*/ 3061736 h 4324183"/>
              <a:gd name="connsiteX11" fmla="*/ 4200792 w 10805884"/>
              <a:gd name="connsiteY11" fmla="*/ 3061335 h 4324183"/>
              <a:gd name="connsiteX12" fmla="*/ 4900858 w 10805884"/>
              <a:gd name="connsiteY12" fmla="*/ 2384843 h 4324183"/>
              <a:gd name="connsiteX13" fmla="*/ 5828882 w 10805884"/>
              <a:gd name="connsiteY13" fmla="*/ 2373714 h 4324183"/>
              <a:gd name="connsiteX14" fmla="*/ 6563177 w 10805884"/>
              <a:gd name="connsiteY14" fmla="*/ 1334737 h 4324183"/>
              <a:gd name="connsiteX15" fmla="*/ 7495357 w 10805884"/>
              <a:gd name="connsiteY15" fmla="*/ 1334436 h 4324183"/>
              <a:gd name="connsiteX16" fmla="*/ 8203029 w 10805884"/>
              <a:gd name="connsiteY16" fmla="*/ 712303 h 4324183"/>
              <a:gd name="connsiteX17" fmla="*/ 9149035 w 10805884"/>
              <a:gd name="connsiteY17" fmla="*/ 708426 h 4324183"/>
              <a:gd name="connsiteX18" fmla="*/ 9845815 w 10805884"/>
              <a:gd name="connsiteY18" fmla="*/ 0 h 4324183"/>
              <a:gd name="connsiteX19" fmla="*/ 10805884 w 10805884"/>
              <a:gd name="connsiteY19" fmla="*/ 5982 h 4324183"/>
              <a:gd name="connsiteX20" fmla="*/ 10799545 w 10805884"/>
              <a:gd name="connsiteY20" fmla="*/ 4324183 h 4324183"/>
              <a:gd name="connsiteX21" fmla="*/ 0 w 10805884"/>
              <a:gd name="connsiteY21" fmla="*/ 4314558 h 4324183"/>
              <a:gd name="connsiteX0" fmla="*/ 0 w 10805884"/>
              <a:gd name="connsiteY0" fmla="*/ 4314558 h 4324183"/>
              <a:gd name="connsiteX1" fmla="*/ 500514 w 10805884"/>
              <a:gd name="connsiteY1" fmla="*/ 4237556 h 4324183"/>
              <a:gd name="connsiteX2" fmla="*/ 981777 w 10805884"/>
              <a:gd name="connsiteY2" fmla="*/ 4016174 h 4324183"/>
              <a:gd name="connsiteX3" fmla="*/ 1463040 w 10805884"/>
              <a:gd name="connsiteY3" fmla="*/ 4045050 h 4324183"/>
              <a:gd name="connsiteX4" fmla="*/ 1973179 w 10805884"/>
              <a:gd name="connsiteY4" fmla="*/ 4122052 h 4324183"/>
              <a:gd name="connsiteX5" fmla="*/ 2444817 w 10805884"/>
              <a:gd name="connsiteY5" fmla="*/ 4122052 h 4324183"/>
              <a:gd name="connsiteX6" fmla="*/ 2954956 w 10805884"/>
              <a:gd name="connsiteY6" fmla="*/ 4170179 h 4324183"/>
              <a:gd name="connsiteX7" fmla="*/ 379287 w 10805884"/>
              <a:gd name="connsiteY7" fmla="*/ 4118744 h 4324183"/>
              <a:gd name="connsiteX8" fmla="*/ 1448499 w 10805884"/>
              <a:gd name="connsiteY8" fmla="*/ 4113630 h 4324183"/>
              <a:gd name="connsiteX9" fmla="*/ 2166313 w 10805884"/>
              <a:gd name="connsiteY9" fmla="*/ 3061736 h 4324183"/>
              <a:gd name="connsiteX10" fmla="*/ 4200792 w 10805884"/>
              <a:gd name="connsiteY10" fmla="*/ 3061335 h 4324183"/>
              <a:gd name="connsiteX11" fmla="*/ 4900858 w 10805884"/>
              <a:gd name="connsiteY11" fmla="*/ 2384843 h 4324183"/>
              <a:gd name="connsiteX12" fmla="*/ 5828882 w 10805884"/>
              <a:gd name="connsiteY12" fmla="*/ 2373714 h 4324183"/>
              <a:gd name="connsiteX13" fmla="*/ 6563177 w 10805884"/>
              <a:gd name="connsiteY13" fmla="*/ 1334737 h 4324183"/>
              <a:gd name="connsiteX14" fmla="*/ 7495357 w 10805884"/>
              <a:gd name="connsiteY14" fmla="*/ 1334436 h 4324183"/>
              <a:gd name="connsiteX15" fmla="*/ 8203029 w 10805884"/>
              <a:gd name="connsiteY15" fmla="*/ 712303 h 4324183"/>
              <a:gd name="connsiteX16" fmla="*/ 9149035 w 10805884"/>
              <a:gd name="connsiteY16" fmla="*/ 708426 h 4324183"/>
              <a:gd name="connsiteX17" fmla="*/ 9845815 w 10805884"/>
              <a:gd name="connsiteY17" fmla="*/ 0 h 4324183"/>
              <a:gd name="connsiteX18" fmla="*/ 10805884 w 10805884"/>
              <a:gd name="connsiteY18" fmla="*/ 5982 h 4324183"/>
              <a:gd name="connsiteX19" fmla="*/ 10799545 w 10805884"/>
              <a:gd name="connsiteY19" fmla="*/ 4324183 h 4324183"/>
              <a:gd name="connsiteX20" fmla="*/ 0 w 10805884"/>
              <a:gd name="connsiteY20" fmla="*/ 4314558 h 4324183"/>
              <a:gd name="connsiteX0" fmla="*/ 0 w 10805884"/>
              <a:gd name="connsiteY0" fmla="*/ 4314558 h 4324183"/>
              <a:gd name="connsiteX1" fmla="*/ 500514 w 10805884"/>
              <a:gd name="connsiteY1" fmla="*/ 4237556 h 4324183"/>
              <a:gd name="connsiteX2" fmla="*/ 981777 w 10805884"/>
              <a:gd name="connsiteY2" fmla="*/ 4016174 h 4324183"/>
              <a:gd name="connsiteX3" fmla="*/ 1463040 w 10805884"/>
              <a:gd name="connsiteY3" fmla="*/ 4045050 h 4324183"/>
              <a:gd name="connsiteX4" fmla="*/ 1973179 w 10805884"/>
              <a:gd name="connsiteY4" fmla="*/ 4122052 h 4324183"/>
              <a:gd name="connsiteX5" fmla="*/ 2444817 w 10805884"/>
              <a:gd name="connsiteY5" fmla="*/ 4122052 h 4324183"/>
              <a:gd name="connsiteX6" fmla="*/ 379287 w 10805884"/>
              <a:gd name="connsiteY6" fmla="*/ 4118744 h 4324183"/>
              <a:gd name="connsiteX7" fmla="*/ 1448499 w 10805884"/>
              <a:gd name="connsiteY7" fmla="*/ 4113630 h 4324183"/>
              <a:gd name="connsiteX8" fmla="*/ 2166313 w 10805884"/>
              <a:gd name="connsiteY8" fmla="*/ 3061736 h 4324183"/>
              <a:gd name="connsiteX9" fmla="*/ 4200792 w 10805884"/>
              <a:gd name="connsiteY9" fmla="*/ 3061335 h 4324183"/>
              <a:gd name="connsiteX10" fmla="*/ 4900858 w 10805884"/>
              <a:gd name="connsiteY10" fmla="*/ 2384843 h 4324183"/>
              <a:gd name="connsiteX11" fmla="*/ 5828882 w 10805884"/>
              <a:gd name="connsiteY11" fmla="*/ 2373714 h 4324183"/>
              <a:gd name="connsiteX12" fmla="*/ 6563177 w 10805884"/>
              <a:gd name="connsiteY12" fmla="*/ 1334737 h 4324183"/>
              <a:gd name="connsiteX13" fmla="*/ 7495357 w 10805884"/>
              <a:gd name="connsiteY13" fmla="*/ 1334436 h 4324183"/>
              <a:gd name="connsiteX14" fmla="*/ 8203029 w 10805884"/>
              <a:gd name="connsiteY14" fmla="*/ 712303 h 4324183"/>
              <a:gd name="connsiteX15" fmla="*/ 9149035 w 10805884"/>
              <a:gd name="connsiteY15" fmla="*/ 708426 h 4324183"/>
              <a:gd name="connsiteX16" fmla="*/ 9845815 w 10805884"/>
              <a:gd name="connsiteY16" fmla="*/ 0 h 4324183"/>
              <a:gd name="connsiteX17" fmla="*/ 10805884 w 10805884"/>
              <a:gd name="connsiteY17" fmla="*/ 5982 h 4324183"/>
              <a:gd name="connsiteX18" fmla="*/ 10799545 w 10805884"/>
              <a:gd name="connsiteY18" fmla="*/ 4324183 h 4324183"/>
              <a:gd name="connsiteX19" fmla="*/ 0 w 10805884"/>
              <a:gd name="connsiteY19" fmla="*/ 4314558 h 4324183"/>
              <a:gd name="connsiteX0" fmla="*/ 0 w 10805884"/>
              <a:gd name="connsiteY0" fmla="*/ 4314558 h 4324183"/>
              <a:gd name="connsiteX1" fmla="*/ 500514 w 10805884"/>
              <a:gd name="connsiteY1" fmla="*/ 4237556 h 4324183"/>
              <a:gd name="connsiteX2" fmla="*/ 981777 w 10805884"/>
              <a:gd name="connsiteY2" fmla="*/ 4016174 h 4324183"/>
              <a:gd name="connsiteX3" fmla="*/ 1463040 w 10805884"/>
              <a:gd name="connsiteY3" fmla="*/ 4045050 h 4324183"/>
              <a:gd name="connsiteX4" fmla="*/ 1973179 w 10805884"/>
              <a:gd name="connsiteY4" fmla="*/ 4122052 h 4324183"/>
              <a:gd name="connsiteX5" fmla="*/ 379287 w 10805884"/>
              <a:gd name="connsiteY5" fmla="*/ 4118744 h 4324183"/>
              <a:gd name="connsiteX6" fmla="*/ 1448499 w 10805884"/>
              <a:gd name="connsiteY6" fmla="*/ 4113630 h 4324183"/>
              <a:gd name="connsiteX7" fmla="*/ 2166313 w 10805884"/>
              <a:gd name="connsiteY7" fmla="*/ 3061736 h 4324183"/>
              <a:gd name="connsiteX8" fmla="*/ 4200792 w 10805884"/>
              <a:gd name="connsiteY8" fmla="*/ 3061335 h 4324183"/>
              <a:gd name="connsiteX9" fmla="*/ 4900858 w 10805884"/>
              <a:gd name="connsiteY9" fmla="*/ 2384843 h 4324183"/>
              <a:gd name="connsiteX10" fmla="*/ 5828882 w 10805884"/>
              <a:gd name="connsiteY10" fmla="*/ 2373714 h 4324183"/>
              <a:gd name="connsiteX11" fmla="*/ 6563177 w 10805884"/>
              <a:gd name="connsiteY11" fmla="*/ 1334737 h 4324183"/>
              <a:gd name="connsiteX12" fmla="*/ 7495357 w 10805884"/>
              <a:gd name="connsiteY12" fmla="*/ 1334436 h 4324183"/>
              <a:gd name="connsiteX13" fmla="*/ 8203029 w 10805884"/>
              <a:gd name="connsiteY13" fmla="*/ 712303 h 4324183"/>
              <a:gd name="connsiteX14" fmla="*/ 9149035 w 10805884"/>
              <a:gd name="connsiteY14" fmla="*/ 708426 h 4324183"/>
              <a:gd name="connsiteX15" fmla="*/ 9845815 w 10805884"/>
              <a:gd name="connsiteY15" fmla="*/ 0 h 4324183"/>
              <a:gd name="connsiteX16" fmla="*/ 10805884 w 10805884"/>
              <a:gd name="connsiteY16" fmla="*/ 5982 h 4324183"/>
              <a:gd name="connsiteX17" fmla="*/ 10799545 w 10805884"/>
              <a:gd name="connsiteY17" fmla="*/ 4324183 h 4324183"/>
              <a:gd name="connsiteX18" fmla="*/ 0 w 10805884"/>
              <a:gd name="connsiteY18" fmla="*/ 4314558 h 4324183"/>
              <a:gd name="connsiteX0" fmla="*/ 0 w 10805884"/>
              <a:gd name="connsiteY0" fmla="*/ 4314558 h 4324183"/>
              <a:gd name="connsiteX1" fmla="*/ 500514 w 10805884"/>
              <a:gd name="connsiteY1" fmla="*/ 4237556 h 4324183"/>
              <a:gd name="connsiteX2" fmla="*/ 981777 w 10805884"/>
              <a:gd name="connsiteY2" fmla="*/ 4016174 h 4324183"/>
              <a:gd name="connsiteX3" fmla="*/ 1463040 w 10805884"/>
              <a:gd name="connsiteY3" fmla="*/ 4045050 h 4324183"/>
              <a:gd name="connsiteX4" fmla="*/ 379287 w 10805884"/>
              <a:gd name="connsiteY4" fmla="*/ 4118744 h 4324183"/>
              <a:gd name="connsiteX5" fmla="*/ 1448499 w 10805884"/>
              <a:gd name="connsiteY5" fmla="*/ 4113630 h 4324183"/>
              <a:gd name="connsiteX6" fmla="*/ 2166313 w 10805884"/>
              <a:gd name="connsiteY6" fmla="*/ 3061736 h 4324183"/>
              <a:gd name="connsiteX7" fmla="*/ 4200792 w 10805884"/>
              <a:gd name="connsiteY7" fmla="*/ 3061335 h 4324183"/>
              <a:gd name="connsiteX8" fmla="*/ 4900858 w 10805884"/>
              <a:gd name="connsiteY8" fmla="*/ 2384843 h 4324183"/>
              <a:gd name="connsiteX9" fmla="*/ 5828882 w 10805884"/>
              <a:gd name="connsiteY9" fmla="*/ 2373714 h 4324183"/>
              <a:gd name="connsiteX10" fmla="*/ 6563177 w 10805884"/>
              <a:gd name="connsiteY10" fmla="*/ 1334737 h 4324183"/>
              <a:gd name="connsiteX11" fmla="*/ 7495357 w 10805884"/>
              <a:gd name="connsiteY11" fmla="*/ 1334436 h 4324183"/>
              <a:gd name="connsiteX12" fmla="*/ 8203029 w 10805884"/>
              <a:gd name="connsiteY12" fmla="*/ 712303 h 4324183"/>
              <a:gd name="connsiteX13" fmla="*/ 9149035 w 10805884"/>
              <a:gd name="connsiteY13" fmla="*/ 708426 h 4324183"/>
              <a:gd name="connsiteX14" fmla="*/ 9845815 w 10805884"/>
              <a:gd name="connsiteY14" fmla="*/ 0 h 4324183"/>
              <a:gd name="connsiteX15" fmla="*/ 10805884 w 10805884"/>
              <a:gd name="connsiteY15" fmla="*/ 5982 h 4324183"/>
              <a:gd name="connsiteX16" fmla="*/ 10799545 w 10805884"/>
              <a:gd name="connsiteY16" fmla="*/ 4324183 h 4324183"/>
              <a:gd name="connsiteX17" fmla="*/ 0 w 10805884"/>
              <a:gd name="connsiteY17" fmla="*/ 4314558 h 4324183"/>
              <a:gd name="connsiteX0" fmla="*/ 0 w 10805884"/>
              <a:gd name="connsiteY0" fmla="*/ 4314558 h 4324183"/>
              <a:gd name="connsiteX1" fmla="*/ 500514 w 10805884"/>
              <a:gd name="connsiteY1" fmla="*/ 4237556 h 4324183"/>
              <a:gd name="connsiteX2" fmla="*/ 981777 w 10805884"/>
              <a:gd name="connsiteY2" fmla="*/ 4016174 h 4324183"/>
              <a:gd name="connsiteX3" fmla="*/ 379287 w 10805884"/>
              <a:gd name="connsiteY3" fmla="*/ 4118744 h 4324183"/>
              <a:gd name="connsiteX4" fmla="*/ 1448499 w 10805884"/>
              <a:gd name="connsiteY4" fmla="*/ 4113630 h 4324183"/>
              <a:gd name="connsiteX5" fmla="*/ 2166313 w 10805884"/>
              <a:gd name="connsiteY5" fmla="*/ 3061736 h 4324183"/>
              <a:gd name="connsiteX6" fmla="*/ 4200792 w 10805884"/>
              <a:gd name="connsiteY6" fmla="*/ 3061335 h 4324183"/>
              <a:gd name="connsiteX7" fmla="*/ 4900858 w 10805884"/>
              <a:gd name="connsiteY7" fmla="*/ 2384843 h 4324183"/>
              <a:gd name="connsiteX8" fmla="*/ 5828882 w 10805884"/>
              <a:gd name="connsiteY8" fmla="*/ 2373714 h 4324183"/>
              <a:gd name="connsiteX9" fmla="*/ 6563177 w 10805884"/>
              <a:gd name="connsiteY9" fmla="*/ 1334737 h 4324183"/>
              <a:gd name="connsiteX10" fmla="*/ 7495357 w 10805884"/>
              <a:gd name="connsiteY10" fmla="*/ 1334436 h 4324183"/>
              <a:gd name="connsiteX11" fmla="*/ 8203029 w 10805884"/>
              <a:gd name="connsiteY11" fmla="*/ 712303 h 4324183"/>
              <a:gd name="connsiteX12" fmla="*/ 9149035 w 10805884"/>
              <a:gd name="connsiteY12" fmla="*/ 708426 h 4324183"/>
              <a:gd name="connsiteX13" fmla="*/ 9845815 w 10805884"/>
              <a:gd name="connsiteY13" fmla="*/ 0 h 4324183"/>
              <a:gd name="connsiteX14" fmla="*/ 10805884 w 10805884"/>
              <a:gd name="connsiteY14" fmla="*/ 5982 h 4324183"/>
              <a:gd name="connsiteX15" fmla="*/ 10799545 w 10805884"/>
              <a:gd name="connsiteY15" fmla="*/ 4324183 h 4324183"/>
              <a:gd name="connsiteX16" fmla="*/ 0 w 10805884"/>
              <a:gd name="connsiteY16" fmla="*/ 4314558 h 4324183"/>
              <a:gd name="connsiteX0" fmla="*/ 0 w 10805884"/>
              <a:gd name="connsiteY0" fmla="*/ 4314558 h 4324183"/>
              <a:gd name="connsiteX1" fmla="*/ 500514 w 10805884"/>
              <a:gd name="connsiteY1" fmla="*/ 4237556 h 4324183"/>
              <a:gd name="connsiteX2" fmla="*/ 379287 w 10805884"/>
              <a:gd name="connsiteY2" fmla="*/ 4118744 h 4324183"/>
              <a:gd name="connsiteX3" fmla="*/ 1448499 w 10805884"/>
              <a:gd name="connsiteY3" fmla="*/ 4113630 h 4324183"/>
              <a:gd name="connsiteX4" fmla="*/ 2166313 w 10805884"/>
              <a:gd name="connsiteY4" fmla="*/ 3061736 h 4324183"/>
              <a:gd name="connsiteX5" fmla="*/ 4200792 w 10805884"/>
              <a:gd name="connsiteY5" fmla="*/ 3061335 h 4324183"/>
              <a:gd name="connsiteX6" fmla="*/ 4900858 w 10805884"/>
              <a:gd name="connsiteY6" fmla="*/ 2384843 h 4324183"/>
              <a:gd name="connsiteX7" fmla="*/ 5828882 w 10805884"/>
              <a:gd name="connsiteY7" fmla="*/ 2373714 h 4324183"/>
              <a:gd name="connsiteX8" fmla="*/ 6563177 w 10805884"/>
              <a:gd name="connsiteY8" fmla="*/ 1334737 h 4324183"/>
              <a:gd name="connsiteX9" fmla="*/ 7495357 w 10805884"/>
              <a:gd name="connsiteY9" fmla="*/ 1334436 h 4324183"/>
              <a:gd name="connsiteX10" fmla="*/ 8203029 w 10805884"/>
              <a:gd name="connsiteY10" fmla="*/ 712303 h 4324183"/>
              <a:gd name="connsiteX11" fmla="*/ 9149035 w 10805884"/>
              <a:gd name="connsiteY11" fmla="*/ 708426 h 4324183"/>
              <a:gd name="connsiteX12" fmla="*/ 9845815 w 10805884"/>
              <a:gd name="connsiteY12" fmla="*/ 0 h 4324183"/>
              <a:gd name="connsiteX13" fmla="*/ 10805884 w 10805884"/>
              <a:gd name="connsiteY13" fmla="*/ 5982 h 4324183"/>
              <a:gd name="connsiteX14" fmla="*/ 10799545 w 10805884"/>
              <a:gd name="connsiteY14" fmla="*/ 4324183 h 4324183"/>
              <a:gd name="connsiteX15" fmla="*/ 0 w 10805884"/>
              <a:gd name="connsiteY15" fmla="*/ 4314558 h 4324183"/>
              <a:gd name="connsiteX0" fmla="*/ 0 w 10805884"/>
              <a:gd name="connsiteY0" fmla="*/ 4314558 h 4324183"/>
              <a:gd name="connsiteX1" fmla="*/ 471990 w 10805884"/>
              <a:gd name="connsiteY1" fmla="*/ 4237556 h 4324183"/>
              <a:gd name="connsiteX2" fmla="*/ 379287 w 10805884"/>
              <a:gd name="connsiteY2" fmla="*/ 4118744 h 4324183"/>
              <a:gd name="connsiteX3" fmla="*/ 1448499 w 10805884"/>
              <a:gd name="connsiteY3" fmla="*/ 4113630 h 4324183"/>
              <a:gd name="connsiteX4" fmla="*/ 2166313 w 10805884"/>
              <a:gd name="connsiteY4" fmla="*/ 3061736 h 4324183"/>
              <a:gd name="connsiteX5" fmla="*/ 4200792 w 10805884"/>
              <a:gd name="connsiteY5" fmla="*/ 3061335 h 4324183"/>
              <a:gd name="connsiteX6" fmla="*/ 4900858 w 10805884"/>
              <a:gd name="connsiteY6" fmla="*/ 2384843 h 4324183"/>
              <a:gd name="connsiteX7" fmla="*/ 5828882 w 10805884"/>
              <a:gd name="connsiteY7" fmla="*/ 2373714 h 4324183"/>
              <a:gd name="connsiteX8" fmla="*/ 6563177 w 10805884"/>
              <a:gd name="connsiteY8" fmla="*/ 1334737 h 4324183"/>
              <a:gd name="connsiteX9" fmla="*/ 7495357 w 10805884"/>
              <a:gd name="connsiteY9" fmla="*/ 1334436 h 4324183"/>
              <a:gd name="connsiteX10" fmla="*/ 8203029 w 10805884"/>
              <a:gd name="connsiteY10" fmla="*/ 712303 h 4324183"/>
              <a:gd name="connsiteX11" fmla="*/ 9149035 w 10805884"/>
              <a:gd name="connsiteY11" fmla="*/ 708426 h 4324183"/>
              <a:gd name="connsiteX12" fmla="*/ 9845815 w 10805884"/>
              <a:gd name="connsiteY12" fmla="*/ 0 h 4324183"/>
              <a:gd name="connsiteX13" fmla="*/ 10805884 w 10805884"/>
              <a:gd name="connsiteY13" fmla="*/ 5982 h 4324183"/>
              <a:gd name="connsiteX14" fmla="*/ 10799545 w 10805884"/>
              <a:gd name="connsiteY14" fmla="*/ 4324183 h 4324183"/>
              <a:gd name="connsiteX15" fmla="*/ 0 w 10805884"/>
              <a:gd name="connsiteY15" fmla="*/ 4314558 h 4324183"/>
              <a:gd name="connsiteX0" fmla="*/ 0 w 10805884"/>
              <a:gd name="connsiteY0" fmla="*/ 4314558 h 4324183"/>
              <a:gd name="connsiteX1" fmla="*/ 379287 w 10805884"/>
              <a:gd name="connsiteY1" fmla="*/ 4118744 h 4324183"/>
              <a:gd name="connsiteX2" fmla="*/ 1448499 w 10805884"/>
              <a:gd name="connsiteY2" fmla="*/ 4113630 h 4324183"/>
              <a:gd name="connsiteX3" fmla="*/ 2166313 w 10805884"/>
              <a:gd name="connsiteY3" fmla="*/ 3061736 h 4324183"/>
              <a:gd name="connsiteX4" fmla="*/ 4200792 w 10805884"/>
              <a:gd name="connsiteY4" fmla="*/ 3061335 h 4324183"/>
              <a:gd name="connsiteX5" fmla="*/ 4900858 w 10805884"/>
              <a:gd name="connsiteY5" fmla="*/ 2384843 h 4324183"/>
              <a:gd name="connsiteX6" fmla="*/ 5828882 w 10805884"/>
              <a:gd name="connsiteY6" fmla="*/ 2373714 h 4324183"/>
              <a:gd name="connsiteX7" fmla="*/ 6563177 w 10805884"/>
              <a:gd name="connsiteY7" fmla="*/ 1334737 h 4324183"/>
              <a:gd name="connsiteX8" fmla="*/ 7495357 w 10805884"/>
              <a:gd name="connsiteY8" fmla="*/ 1334436 h 4324183"/>
              <a:gd name="connsiteX9" fmla="*/ 8203029 w 10805884"/>
              <a:gd name="connsiteY9" fmla="*/ 712303 h 4324183"/>
              <a:gd name="connsiteX10" fmla="*/ 9149035 w 10805884"/>
              <a:gd name="connsiteY10" fmla="*/ 708426 h 4324183"/>
              <a:gd name="connsiteX11" fmla="*/ 9845815 w 10805884"/>
              <a:gd name="connsiteY11" fmla="*/ 0 h 4324183"/>
              <a:gd name="connsiteX12" fmla="*/ 10805884 w 10805884"/>
              <a:gd name="connsiteY12" fmla="*/ 5982 h 4324183"/>
              <a:gd name="connsiteX13" fmla="*/ 10799545 w 10805884"/>
              <a:gd name="connsiteY13" fmla="*/ 4324183 h 4324183"/>
              <a:gd name="connsiteX14" fmla="*/ 0 w 10805884"/>
              <a:gd name="connsiteY14" fmla="*/ 4314558 h 4324183"/>
              <a:gd name="connsiteX0" fmla="*/ 10543 w 10426597"/>
              <a:gd name="connsiteY0" fmla="*/ 4381233 h 4381233"/>
              <a:gd name="connsiteX1" fmla="*/ 0 w 10426597"/>
              <a:gd name="connsiteY1" fmla="*/ 4118744 h 4381233"/>
              <a:gd name="connsiteX2" fmla="*/ 1069212 w 10426597"/>
              <a:gd name="connsiteY2" fmla="*/ 4113630 h 4381233"/>
              <a:gd name="connsiteX3" fmla="*/ 1787026 w 10426597"/>
              <a:gd name="connsiteY3" fmla="*/ 3061736 h 4381233"/>
              <a:gd name="connsiteX4" fmla="*/ 3821505 w 10426597"/>
              <a:gd name="connsiteY4" fmla="*/ 3061335 h 4381233"/>
              <a:gd name="connsiteX5" fmla="*/ 4521571 w 10426597"/>
              <a:gd name="connsiteY5" fmla="*/ 2384843 h 4381233"/>
              <a:gd name="connsiteX6" fmla="*/ 5449595 w 10426597"/>
              <a:gd name="connsiteY6" fmla="*/ 2373714 h 4381233"/>
              <a:gd name="connsiteX7" fmla="*/ 6183890 w 10426597"/>
              <a:gd name="connsiteY7" fmla="*/ 1334737 h 4381233"/>
              <a:gd name="connsiteX8" fmla="*/ 7116070 w 10426597"/>
              <a:gd name="connsiteY8" fmla="*/ 1334436 h 4381233"/>
              <a:gd name="connsiteX9" fmla="*/ 7823742 w 10426597"/>
              <a:gd name="connsiteY9" fmla="*/ 712303 h 4381233"/>
              <a:gd name="connsiteX10" fmla="*/ 8769748 w 10426597"/>
              <a:gd name="connsiteY10" fmla="*/ 708426 h 4381233"/>
              <a:gd name="connsiteX11" fmla="*/ 9466528 w 10426597"/>
              <a:gd name="connsiteY11" fmla="*/ 0 h 4381233"/>
              <a:gd name="connsiteX12" fmla="*/ 10426597 w 10426597"/>
              <a:gd name="connsiteY12" fmla="*/ 5982 h 4381233"/>
              <a:gd name="connsiteX13" fmla="*/ 10420258 w 10426597"/>
              <a:gd name="connsiteY13" fmla="*/ 4324183 h 4381233"/>
              <a:gd name="connsiteX14" fmla="*/ 10543 w 10426597"/>
              <a:gd name="connsiteY14" fmla="*/ 4381233 h 4381233"/>
              <a:gd name="connsiteX0" fmla="*/ 0 w 10430316"/>
              <a:gd name="connsiteY0" fmla="*/ 4381233 h 4381233"/>
              <a:gd name="connsiteX1" fmla="*/ 3719 w 10430316"/>
              <a:gd name="connsiteY1" fmla="*/ 4118744 h 4381233"/>
              <a:gd name="connsiteX2" fmla="*/ 1072931 w 10430316"/>
              <a:gd name="connsiteY2" fmla="*/ 4113630 h 4381233"/>
              <a:gd name="connsiteX3" fmla="*/ 1790745 w 10430316"/>
              <a:gd name="connsiteY3" fmla="*/ 3061736 h 4381233"/>
              <a:gd name="connsiteX4" fmla="*/ 3825224 w 10430316"/>
              <a:gd name="connsiteY4" fmla="*/ 3061335 h 4381233"/>
              <a:gd name="connsiteX5" fmla="*/ 4525290 w 10430316"/>
              <a:gd name="connsiteY5" fmla="*/ 2384843 h 4381233"/>
              <a:gd name="connsiteX6" fmla="*/ 5453314 w 10430316"/>
              <a:gd name="connsiteY6" fmla="*/ 2373714 h 4381233"/>
              <a:gd name="connsiteX7" fmla="*/ 6187609 w 10430316"/>
              <a:gd name="connsiteY7" fmla="*/ 1334737 h 4381233"/>
              <a:gd name="connsiteX8" fmla="*/ 7119789 w 10430316"/>
              <a:gd name="connsiteY8" fmla="*/ 1334436 h 4381233"/>
              <a:gd name="connsiteX9" fmla="*/ 7827461 w 10430316"/>
              <a:gd name="connsiteY9" fmla="*/ 712303 h 4381233"/>
              <a:gd name="connsiteX10" fmla="*/ 8773467 w 10430316"/>
              <a:gd name="connsiteY10" fmla="*/ 708426 h 4381233"/>
              <a:gd name="connsiteX11" fmla="*/ 9470247 w 10430316"/>
              <a:gd name="connsiteY11" fmla="*/ 0 h 4381233"/>
              <a:gd name="connsiteX12" fmla="*/ 10430316 w 10430316"/>
              <a:gd name="connsiteY12" fmla="*/ 5982 h 4381233"/>
              <a:gd name="connsiteX13" fmla="*/ 10423977 w 10430316"/>
              <a:gd name="connsiteY13" fmla="*/ 4324183 h 4381233"/>
              <a:gd name="connsiteX14" fmla="*/ 0 w 10430316"/>
              <a:gd name="connsiteY14" fmla="*/ 4381233 h 4381233"/>
              <a:gd name="connsiteX0" fmla="*/ 0 w 10424223"/>
              <a:gd name="connsiteY0" fmla="*/ 4394301 h 4394301"/>
              <a:gd name="connsiteX1" fmla="*/ 3719 w 10424223"/>
              <a:gd name="connsiteY1" fmla="*/ 4131812 h 4394301"/>
              <a:gd name="connsiteX2" fmla="*/ 1072931 w 10424223"/>
              <a:gd name="connsiteY2" fmla="*/ 4126698 h 4394301"/>
              <a:gd name="connsiteX3" fmla="*/ 1790745 w 10424223"/>
              <a:gd name="connsiteY3" fmla="*/ 3074804 h 4394301"/>
              <a:gd name="connsiteX4" fmla="*/ 3825224 w 10424223"/>
              <a:gd name="connsiteY4" fmla="*/ 3074403 h 4394301"/>
              <a:gd name="connsiteX5" fmla="*/ 4525290 w 10424223"/>
              <a:gd name="connsiteY5" fmla="*/ 2397911 h 4394301"/>
              <a:gd name="connsiteX6" fmla="*/ 5453314 w 10424223"/>
              <a:gd name="connsiteY6" fmla="*/ 2386782 h 4394301"/>
              <a:gd name="connsiteX7" fmla="*/ 6187609 w 10424223"/>
              <a:gd name="connsiteY7" fmla="*/ 1347805 h 4394301"/>
              <a:gd name="connsiteX8" fmla="*/ 7119789 w 10424223"/>
              <a:gd name="connsiteY8" fmla="*/ 1347504 h 4394301"/>
              <a:gd name="connsiteX9" fmla="*/ 7827461 w 10424223"/>
              <a:gd name="connsiteY9" fmla="*/ 725371 h 4394301"/>
              <a:gd name="connsiteX10" fmla="*/ 8773467 w 10424223"/>
              <a:gd name="connsiteY10" fmla="*/ 721494 h 4394301"/>
              <a:gd name="connsiteX11" fmla="*/ 9470247 w 10424223"/>
              <a:gd name="connsiteY11" fmla="*/ 13068 h 4394301"/>
              <a:gd name="connsiteX12" fmla="*/ 10401792 w 10424223"/>
              <a:gd name="connsiteY12" fmla="*/ 0 h 4394301"/>
              <a:gd name="connsiteX13" fmla="*/ 10423977 w 10424223"/>
              <a:gd name="connsiteY13" fmla="*/ 4337251 h 4394301"/>
              <a:gd name="connsiteX14" fmla="*/ 0 w 10424223"/>
              <a:gd name="connsiteY14" fmla="*/ 4394301 h 4394301"/>
              <a:gd name="connsiteX0" fmla="*/ 0 w 10421846"/>
              <a:gd name="connsiteY0" fmla="*/ 4320482 h 4337251"/>
              <a:gd name="connsiteX1" fmla="*/ 1342 w 10421846"/>
              <a:gd name="connsiteY1" fmla="*/ 4131812 h 4337251"/>
              <a:gd name="connsiteX2" fmla="*/ 1070554 w 10421846"/>
              <a:gd name="connsiteY2" fmla="*/ 4126698 h 4337251"/>
              <a:gd name="connsiteX3" fmla="*/ 1788368 w 10421846"/>
              <a:gd name="connsiteY3" fmla="*/ 3074804 h 4337251"/>
              <a:gd name="connsiteX4" fmla="*/ 3822847 w 10421846"/>
              <a:gd name="connsiteY4" fmla="*/ 3074403 h 4337251"/>
              <a:gd name="connsiteX5" fmla="*/ 4522913 w 10421846"/>
              <a:gd name="connsiteY5" fmla="*/ 2397911 h 4337251"/>
              <a:gd name="connsiteX6" fmla="*/ 5450937 w 10421846"/>
              <a:gd name="connsiteY6" fmla="*/ 2386782 h 4337251"/>
              <a:gd name="connsiteX7" fmla="*/ 6185232 w 10421846"/>
              <a:gd name="connsiteY7" fmla="*/ 1347805 h 4337251"/>
              <a:gd name="connsiteX8" fmla="*/ 7117412 w 10421846"/>
              <a:gd name="connsiteY8" fmla="*/ 1347504 h 4337251"/>
              <a:gd name="connsiteX9" fmla="*/ 7825084 w 10421846"/>
              <a:gd name="connsiteY9" fmla="*/ 725371 h 4337251"/>
              <a:gd name="connsiteX10" fmla="*/ 8771090 w 10421846"/>
              <a:gd name="connsiteY10" fmla="*/ 721494 h 4337251"/>
              <a:gd name="connsiteX11" fmla="*/ 9467870 w 10421846"/>
              <a:gd name="connsiteY11" fmla="*/ 13068 h 4337251"/>
              <a:gd name="connsiteX12" fmla="*/ 10399415 w 10421846"/>
              <a:gd name="connsiteY12" fmla="*/ 0 h 4337251"/>
              <a:gd name="connsiteX13" fmla="*/ 10421600 w 10421846"/>
              <a:gd name="connsiteY13" fmla="*/ 4337251 h 4337251"/>
              <a:gd name="connsiteX14" fmla="*/ 0 w 10421846"/>
              <a:gd name="connsiteY14" fmla="*/ 4320482 h 4337251"/>
              <a:gd name="connsiteX0" fmla="*/ 0 w 10421846"/>
              <a:gd name="connsiteY0" fmla="*/ 4320482 h 4337251"/>
              <a:gd name="connsiteX1" fmla="*/ 1342 w 10421846"/>
              <a:gd name="connsiteY1" fmla="*/ 4131812 h 4337251"/>
              <a:gd name="connsiteX2" fmla="*/ 1070554 w 10421846"/>
              <a:gd name="connsiteY2" fmla="*/ 4126698 h 4337251"/>
              <a:gd name="connsiteX3" fmla="*/ 1788368 w 10421846"/>
              <a:gd name="connsiteY3" fmla="*/ 3074804 h 4337251"/>
              <a:gd name="connsiteX4" fmla="*/ 3822847 w 10421846"/>
              <a:gd name="connsiteY4" fmla="*/ 3074403 h 4337251"/>
              <a:gd name="connsiteX5" fmla="*/ 4522913 w 10421846"/>
              <a:gd name="connsiteY5" fmla="*/ 2397911 h 4337251"/>
              <a:gd name="connsiteX6" fmla="*/ 5450937 w 10421846"/>
              <a:gd name="connsiteY6" fmla="*/ 2386782 h 4337251"/>
              <a:gd name="connsiteX7" fmla="*/ 6185232 w 10421846"/>
              <a:gd name="connsiteY7" fmla="*/ 1347805 h 4337251"/>
              <a:gd name="connsiteX8" fmla="*/ 7117412 w 10421846"/>
              <a:gd name="connsiteY8" fmla="*/ 1347504 h 4337251"/>
              <a:gd name="connsiteX9" fmla="*/ 7825084 w 10421846"/>
              <a:gd name="connsiteY9" fmla="*/ 725371 h 4337251"/>
              <a:gd name="connsiteX10" fmla="*/ 9487592 w 10421846"/>
              <a:gd name="connsiteY10" fmla="*/ 4277494 h 4337251"/>
              <a:gd name="connsiteX11" fmla="*/ 9467870 w 10421846"/>
              <a:gd name="connsiteY11" fmla="*/ 13068 h 4337251"/>
              <a:gd name="connsiteX12" fmla="*/ 10399415 w 10421846"/>
              <a:gd name="connsiteY12" fmla="*/ 0 h 4337251"/>
              <a:gd name="connsiteX13" fmla="*/ 10421600 w 10421846"/>
              <a:gd name="connsiteY13" fmla="*/ 4337251 h 4337251"/>
              <a:gd name="connsiteX14" fmla="*/ 0 w 10421846"/>
              <a:gd name="connsiteY14" fmla="*/ 4320482 h 4337251"/>
              <a:gd name="connsiteX0" fmla="*/ 0 w 10421846"/>
              <a:gd name="connsiteY0" fmla="*/ 4320482 h 4337251"/>
              <a:gd name="connsiteX1" fmla="*/ 1342 w 10421846"/>
              <a:gd name="connsiteY1" fmla="*/ 4131812 h 4337251"/>
              <a:gd name="connsiteX2" fmla="*/ 1070554 w 10421846"/>
              <a:gd name="connsiteY2" fmla="*/ 4126698 h 4337251"/>
              <a:gd name="connsiteX3" fmla="*/ 1788368 w 10421846"/>
              <a:gd name="connsiteY3" fmla="*/ 3074804 h 4337251"/>
              <a:gd name="connsiteX4" fmla="*/ 3822847 w 10421846"/>
              <a:gd name="connsiteY4" fmla="*/ 3074403 h 4337251"/>
              <a:gd name="connsiteX5" fmla="*/ 4522913 w 10421846"/>
              <a:gd name="connsiteY5" fmla="*/ 2397911 h 4337251"/>
              <a:gd name="connsiteX6" fmla="*/ 5450937 w 10421846"/>
              <a:gd name="connsiteY6" fmla="*/ 2386782 h 4337251"/>
              <a:gd name="connsiteX7" fmla="*/ 6185232 w 10421846"/>
              <a:gd name="connsiteY7" fmla="*/ 1347805 h 4337251"/>
              <a:gd name="connsiteX8" fmla="*/ 7117412 w 10421846"/>
              <a:gd name="connsiteY8" fmla="*/ 1347504 h 4337251"/>
              <a:gd name="connsiteX9" fmla="*/ 7825084 w 10421846"/>
              <a:gd name="connsiteY9" fmla="*/ 725371 h 4337251"/>
              <a:gd name="connsiteX10" fmla="*/ 9479450 w 10421846"/>
              <a:gd name="connsiteY10" fmla="*/ 4277494 h 4337251"/>
              <a:gd name="connsiteX11" fmla="*/ 9467870 w 10421846"/>
              <a:gd name="connsiteY11" fmla="*/ 13068 h 4337251"/>
              <a:gd name="connsiteX12" fmla="*/ 10399415 w 10421846"/>
              <a:gd name="connsiteY12" fmla="*/ 0 h 4337251"/>
              <a:gd name="connsiteX13" fmla="*/ 10421600 w 10421846"/>
              <a:gd name="connsiteY13" fmla="*/ 4337251 h 4337251"/>
              <a:gd name="connsiteX14" fmla="*/ 0 w 10421846"/>
              <a:gd name="connsiteY14" fmla="*/ 4320482 h 4337251"/>
              <a:gd name="connsiteX0" fmla="*/ 0 w 10421846"/>
              <a:gd name="connsiteY0" fmla="*/ 4320482 h 4337251"/>
              <a:gd name="connsiteX1" fmla="*/ 1342 w 10421846"/>
              <a:gd name="connsiteY1" fmla="*/ 4131812 h 4337251"/>
              <a:gd name="connsiteX2" fmla="*/ 1070554 w 10421846"/>
              <a:gd name="connsiteY2" fmla="*/ 4126698 h 4337251"/>
              <a:gd name="connsiteX3" fmla="*/ 1788368 w 10421846"/>
              <a:gd name="connsiteY3" fmla="*/ 3074804 h 4337251"/>
              <a:gd name="connsiteX4" fmla="*/ 3822847 w 10421846"/>
              <a:gd name="connsiteY4" fmla="*/ 3074403 h 4337251"/>
              <a:gd name="connsiteX5" fmla="*/ 4522913 w 10421846"/>
              <a:gd name="connsiteY5" fmla="*/ 2397911 h 4337251"/>
              <a:gd name="connsiteX6" fmla="*/ 5450937 w 10421846"/>
              <a:gd name="connsiteY6" fmla="*/ 2386782 h 4337251"/>
              <a:gd name="connsiteX7" fmla="*/ 6185232 w 10421846"/>
              <a:gd name="connsiteY7" fmla="*/ 1347805 h 4337251"/>
              <a:gd name="connsiteX8" fmla="*/ 7117412 w 10421846"/>
              <a:gd name="connsiteY8" fmla="*/ 1347504 h 4337251"/>
              <a:gd name="connsiteX9" fmla="*/ 7825084 w 10421846"/>
              <a:gd name="connsiteY9" fmla="*/ 725371 h 4337251"/>
              <a:gd name="connsiteX10" fmla="*/ 9487592 w 10421846"/>
              <a:gd name="connsiteY10" fmla="*/ 4334644 h 4337251"/>
              <a:gd name="connsiteX11" fmla="*/ 9467870 w 10421846"/>
              <a:gd name="connsiteY11" fmla="*/ 13068 h 4337251"/>
              <a:gd name="connsiteX12" fmla="*/ 10399415 w 10421846"/>
              <a:gd name="connsiteY12" fmla="*/ 0 h 4337251"/>
              <a:gd name="connsiteX13" fmla="*/ 10421600 w 10421846"/>
              <a:gd name="connsiteY13" fmla="*/ 4337251 h 4337251"/>
              <a:gd name="connsiteX14" fmla="*/ 0 w 10421846"/>
              <a:gd name="connsiteY14" fmla="*/ 4320482 h 4337251"/>
              <a:gd name="connsiteX0" fmla="*/ 0 w 10421846"/>
              <a:gd name="connsiteY0" fmla="*/ 4320482 h 4337251"/>
              <a:gd name="connsiteX1" fmla="*/ 1342 w 10421846"/>
              <a:gd name="connsiteY1" fmla="*/ 4131812 h 4337251"/>
              <a:gd name="connsiteX2" fmla="*/ 1070554 w 10421846"/>
              <a:gd name="connsiteY2" fmla="*/ 4126698 h 4337251"/>
              <a:gd name="connsiteX3" fmla="*/ 1788368 w 10421846"/>
              <a:gd name="connsiteY3" fmla="*/ 3074804 h 4337251"/>
              <a:gd name="connsiteX4" fmla="*/ 3822847 w 10421846"/>
              <a:gd name="connsiteY4" fmla="*/ 3074403 h 4337251"/>
              <a:gd name="connsiteX5" fmla="*/ 4522913 w 10421846"/>
              <a:gd name="connsiteY5" fmla="*/ 2397911 h 4337251"/>
              <a:gd name="connsiteX6" fmla="*/ 5450937 w 10421846"/>
              <a:gd name="connsiteY6" fmla="*/ 2386782 h 4337251"/>
              <a:gd name="connsiteX7" fmla="*/ 6185232 w 10421846"/>
              <a:gd name="connsiteY7" fmla="*/ 1347805 h 4337251"/>
              <a:gd name="connsiteX8" fmla="*/ 7117412 w 10421846"/>
              <a:gd name="connsiteY8" fmla="*/ 1347504 h 4337251"/>
              <a:gd name="connsiteX9" fmla="*/ 7825084 w 10421846"/>
              <a:gd name="connsiteY9" fmla="*/ 725371 h 4337251"/>
              <a:gd name="connsiteX10" fmla="*/ 9471308 w 10421846"/>
              <a:gd name="connsiteY10" fmla="*/ 4334644 h 4337251"/>
              <a:gd name="connsiteX11" fmla="*/ 9467870 w 10421846"/>
              <a:gd name="connsiteY11" fmla="*/ 13068 h 4337251"/>
              <a:gd name="connsiteX12" fmla="*/ 10399415 w 10421846"/>
              <a:gd name="connsiteY12" fmla="*/ 0 h 4337251"/>
              <a:gd name="connsiteX13" fmla="*/ 10421600 w 10421846"/>
              <a:gd name="connsiteY13" fmla="*/ 4337251 h 4337251"/>
              <a:gd name="connsiteX14" fmla="*/ 0 w 10421846"/>
              <a:gd name="connsiteY14" fmla="*/ 4320482 h 4337251"/>
              <a:gd name="connsiteX0" fmla="*/ 0 w 10421846"/>
              <a:gd name="connsiteY0" fmla="*/ 4320482 h 4337251"/>
              <a:gd name="connsiteX1" fmla="*/ 1342 w 10421846"/>
              <a:gd name="connsiteY1" fmla="*/ 4131812 h 4337251"/>
              <a:gd name="connsiteX2" fmla="*/ 1070554 w 10421846"/>
              <a:gd name="connsiteY2" fmla="*/ 4126698 h 4337251"/>
              <a:gd name="connsiteX3" fmla="*/ 1788368 w 10421846"/>
              <a:gd name="connsiteY3" fmla="*/ 3074804 h 4337251"/>
              <a:gd name="connsiteX4" fmla="*/ 3822847 w 10421846"/>
              <a:gd name="connsiteY4" fmla="*/ 3074403 h 4337251"/>
              <a:gd name="connsiteX5" fmla="*/ 4522913 w 10421846"/>
              <a:gd name="connsiteY5" fmla="*/ 2397911 h 4337251"/>
              <a:gd name="connsiteX6" fmla="*/ 5450937 w 10421846"/>
              <a:gd name="connsiteY6" fmla="*/ 2386782 h 4337251"/>
              <a:gd name="connsiteX7" fmla="*/ 6185232 w 10421846"/>
              <a:gd name="connsiteY7" fmla="*/ 1347805 h 4337251"/>
              <a:gd name="connsiteX8" fmla="*/ 7117412 w 10421846"/>
              <a:gd name="connsiteY8" fmla="*/ 1347504 h 4337251"/>
              <a:gd name="connsiteX9" fmla="*/ 7825084 w 10421846"/>
              <a:gd name="connsiteY9" fmla="*/ 725371 h 4337251"/>
              <a:gd name="connsiteX10" fmla="*/ 9471308 w 10421846"/>
              <a:gd name="connsiteY10" fmla="*/ 4334644 h 4337251"/>
              <a:gd name="connsiteX11" fmla="*/ 9467870 w 10421846"/>
              <a:gd name="connsiteY11" fmla="*/ 13068 h 4337251"/>
              <a:gd name="connsiteX12" fmla="*/ 10399415 w 10421846"/>
              <a:gd name="connsiteY12" fmla="*/ 0 h 4337251"/>
              <a:gd name="connsiteX13" fmla="*/ 10421600 w 10421846"/>
              <a:gd name="connsiteY13" fmla="*/ 4337251 h 4337251"/>
              <a:gd name="connsiteX14" fmla="*/ 0 w 10421846"/>
              <a:gd name="connsiteY14" fmla="*/ 4320482 h 4337251"/>
              <a:gd name="connsiteX0" fmla="*/ 0 w 10421846"/>
              <a:gd name="connsiteY0" fmla="*/ 4320482 h 4344169"/>
              <a:gd name="connsiteX1" fmla="*/ 1342 w 10421846"/>
              <a:gd name="connsiteY1" fmla="*/ 4131812 h 4344169"/>
              <a:gd name="connsiteX2" fmla="*/ 1070554 w 10421846"/>
              <a:gd name="connsiteY2" fmla="*/ 4126698 h 4344169"/>
              <a:gd name="connsiteX3" fmla="*/ 1788368 w 10421846"/>
              <a:gd name="connsiteY3" fmla="*/ 3074804 h 4344169"/>
              <a:gd name="connsiteX4" fmla="*/ 3822847 w 10421846"/>
              <a:gd name="connsiteY4" fmla="*/ 3074403 h 4344169"/>
              <a:gd name="connsiteX5" fmla="*/ 4522913 w 10421846"/>
              <a:gd name="connsiteY5" fmla="*/ 2397911 h 4344169"/>
              <a:gd name="connsiteX6" fmla="*/ 5450937 w 10421846"/>
              <a:gd name="connsiteY6" fmla="*/ 2386782 h 4344169"/>
              <a:gd name="connsiteX7" fmla="*/ 6185232 w 10421846"/>
              <a:gd name="connsiteY7" fmla="*/ 1347805 h 4344169"/>
              <a:gd name="connsiteX8" fmla="*/ 7117412 w 10421846"/>
              <a:gd name="connsiteY8" fmla="*/ 1347504 h 4344169"/>
              <a:gd name="connsiteX9" fmla="*/ 7825084 w 10421846"/>
              <a:gd name="connsiteY9" fmla="*/ 725371 h 4344169"/>
              <a:gd name="connsiteX10" fmla="*/ 9471308 w 10421846"/>
              <a:gd name="connsiteY10" fmla="*/ 4344169 h 4344169"/>
              <a:gd name="connsiteX11" fmla="*/ 9467870 w 10421846"/>
              <a:gd name="connsiteY11" fmla="*/ 13068 h 4344169"/>
              <a:gd name="connsiteX12" fmla="*/ 10399415 w 10421846"/>
              <a:gd name="connsiteY12" fmla="*/ 0 h 4344169"/>
              <a:gd name="connsiteX13" fmla="*/ 10421600 w 10421846"/>
              <a:gd name="connsiteY13" fmla="*/ 4337251 h 4344169"/>
              <a:gd name="connsiteX14" fmla="*/ 0 w 10421846"/>
              <a:gd name="connsiteY14" fmla="*/ 4320482 h 4344169"/>
              <a:gd name="connsiteX0" fmla="*/ 0 w 10421846"/>
              <a:gd name="connsiteY0" fmla="*/ 4320482 h 4344169"/>
              <a:gd name="connsiteX1" fmla="*/ 1342 w 10421846"/>
              <a:gd name="connsiteY1" fmla="*/ 4131812 h 4344169"/>
              <a:gd name="connsiteX2" fmla="*/ 1070554 w 10421846"/>
              <a:gd name="connsiteY2" fmla="*/ 4126698 h 4344169"/>
              <a:gd name="connsiteX3" fmla="*/ 1788368 w 10421846"/>
              <a:gd name="connsiteY3" fmla="*/ 3074804 h 4344169"/>
              <a:gd name="connsiteX4" fmla="*/ 3822847 w 10421846"/>
              <a:gd name="connsiteY4" fmla="*/ 3074403 h 4344169"/>
              <a:gd name="connsiteX5" fmla="*/ 4522913 w 10421846"/>
              <a:gd name="connsiteY5" fmla="*/ 2397911 h 4344169"/>
              <a:gd name="connsiteX6" fmla="*/ 5450937 w 10421846"/>
              <a:gd name="connsiteY6" fmla="*/ 2386782 h 4344169"/>
              <a:gd name="connsiteX7" fmla="*/ 6185232 w 10421846"/>
              <a:gd name="connsiteY7" fmla="*/ 1347805 h 4344169"/>
              <a:gd name="connsiteX8" fmla="*/ 7117412 w 10421846"/>
              <a:gd name="connsiteY8" fmla="*/ 1347504 h 4344169"/>
              <a:gd name="connsiteX9" fmla="*/ 9471308 w 10421846"/>
              <a:gd name="connsiteY9" fmla="*/ 4344169 h 4344169"/>
              <a:gd name="connsiteX10" fmla="*/ 9467870 w 10421846"/>
              <a:gd name="connsiteY10" fmla="*/ 13068 h 4344169"/>
              <a:gd name="connsiteX11" fmla="*/ 10399415 w 10421846"/>
              <a:gd name="connsiteY11" fmla="*/ 0 h 4344169"/>
              <a:gd name="connsiteX12" fmla="*/ 10421600 w 10421846"/>
              <a:gd name="connsiteY12" fmla="*/ 4337251 h 4344169"/>
              <a:gd name="connsiteX13" fmla="*/ 0 w 10421846"/>
              <a:gd name="connsiteY13" fmla="*/ 4320482 h 4344169"/>
              <a:gd name="connsiteX0" fmla="*/ 0 w 10421846"/>
              <a:gd name="connsiteY0" fmla="*/ 4320482 h 4344169"/>
              <a:gd name="connsiteX1" fmla="*/ 1342 w 10421846"/>
              <a:gd name="connsiteY1" fmla="*/ 4131812 h 4344169"/>
              <a:gd name="connsiteX2" fmla="*/ 1070554 w 10421846"/>
              <a:gd name="connsiteY2" fmla="*/ 4126698 h 4344169"/>
              <a:gd name="connsiteX3" fmla="*/ 1788368 w 10421846"/>
              <a:gd name="connsiteY3" fmla="*/ 3074804 h 4344169"/>
              <a:gd name="connsiteX4" fmla="*/ 3822847 w 10421846"/>
              <a:gd name="connsiteY4" fmla="*/ 3074403 h 4344169"/>
              <a:gd name="connsiteX5" fmla="*/ 4522913 w 10421846"/>
              <a:gd name="connsiteY5" fmla="*/ 2397911 h 4344169"/>
              <a:gd name="connsiteX6" fmla="*/ 5450937 w 10421846"/>
              <a:gd name="connsiteY6" fmla="*/ 2386782 h 4344169"/>
              <a:gd name="connsiteX7" fmla="*/ 6185232 w 10421846"/>
              <a:gd name="connsiteY7" fmla="*/ 1347805 h 4344169"/>
              <a:gd name="connsiteX8" fmla="*/ 9471308 w 10421846"/>
              <a:gd name="connsiteY8" fmla="*/ 4344169 h 4344169"/>
              <a:gd name="connsiteX9" fmla="*/ 9467870 w 10421846"/>
              <a:gd name="connsiteY9" fmla="*/ 13068 h 4344169"/>
              <a:gd name="connsiteX10" fmla="*/ 10399415 w 10421846"/>
              <a:gd name="connsiteY10" fmla="*/ 0 h 4344169"/>
              <a:gd name="connsiteX11" fmla="*/ 10421600 w 10421846"/>
              <a:gd name="connsiteY11" fmla="*/ 4337251 h 4344169"/>
              <a:gd name="connsiteX12" fmla="*/ 0 w 10421846"/>
              <a:gd name="connsiteY12" fmla="*/ 4320482 h 4344169"/>
              <a:gd name="connsiteX0" fmla="*/ 0 w 10421846"/>
              <a:gd name="connsiteY0" fmla="*/ 4320482 h 4344169"/>
              <a:gd name="connsiteX1" fmla="*/ 1342 w 10421846"/>
              <a:gd name="connsiteY1" fmla="*/ 4131812 h 4344169"/>
              <a:gd name="connsiteX2" fmla="*/ 1070554 w 10421846"/>
              <a:gd name="connsiteY2" fmla="*/ 4126698 h 4344169"/>
              <a:gd name="connsiteX3" fmla="*/ 1788368 w 10421846"/>
              <a:gd name="connsiteY3" fmla="*/ 3074804 h 4344169"/>
              <a:gd name="connsiteX4" fmla="*/ 3822847 w 10421846"/>
              <a:gd name="connsiteY4" fmla="*/ 3074403 h 4344169"/>
              <a:gd name="connsiteX5" fmla="*/ 4522913 w 10421846"/>
              <a:gd name="connsiteY5" fmla="*/ 2397911 h 4344169"/>
              <a:gd name="connsiteX6" fmla="*/ 5450937 w 10421846"/>
              <a:gd name="connsiteY6" fmla="*/ 2386782 h 4344169"/>
              <a:gd name="connsiteX7" fmla="*/ 9471308 w 10421846"/>
              <a:gd name="connsiteY7" fmla="*/ 4344169 h 4344169"/>
              <a:gd name="connsiteX8" fmla="*/ 9467870 w 10421846"/>
              <a:gd name="connsiteY8" fmla="*/ 13068 h 4344169"/>
              <a:gd name="connsiteX9" fmla="*/ 10399415 w 10421846"/>
              <a:gd name="connsiteY9" fmla="*/ 0 h 4344169"/>
              <a:gd name="connsiteX10" fmla="*/ 10421600 w 10421846"/>
              <a:gd name="connsiteY10" fmla="*/ 4337251 h 4344169"/>
              <a:gd name="connsiteX11" fmla="*/ 0 w 10421846"/>
              <a:gd name="connsiteY11" fmla="*/ 4320482 h 4344169"/>
              <a:gd name="connsiteX0" fmla="*/ 0 w 10421846"/>
              <a:gd name="connsiteY0" fmla="*/ 4320482 h 4344169"/>
              <a:gd name="connsiteX1" fmla="*/ 1342 w 10421846"/>
              <a:gd name="connsiteY1" fmla="*/ 4131812 h 4344169"/>
              <a:gd name="connsiteX2" fmla="*/ 1070554 w 10421846"/>
              <a:gd name="connsiteY2" fmla="*/ 4126698 h 4344169"/>
              <a:gd name="connsiteX3" fmla="*/ 1788368 w 10421846"/>
              <a:gd name="connsiteY3" fmla="*/ 3074804 h 4344169"/>
              <a:gd name="connsiteX4" fmla="*/ 3822847 w 10421846"/>
              <a:gd name="connsiteY4" fmla="*/ 3074403 h 4344169"/>
              <a:gd name="connsiteX5" fmla="*/ 4522913 w 10421846"/>
              <a:gd name="connsiteY5" fmla="*/ 2397911 h 4344169"/>
              <a:gd name="connsiteX6" fmla="*/ 9471308 w 10421846"/>
              <a:gd name="connsiteY6" fmla="*/ 4344169 h 4344169"/>
              <a:gd name="connsiteX7" fmla="*/ 9467870 w 10421846"/>
              <a:gd name="connsiteY7" fmla="*/ 13068 h 4344169"/>
              <a:gd name="connsiteX8" fmla="*/ 10399415 w 10421846"/>
              <a:gd name="connsiteY8" fmla="*/ 0 h 4344169"/>
              <a:gd name="connsiteX9" fmla="*/ 10421600 w 10421846"/>
              <a:gd name="connsiteY9" fmla="*/ 4337251 h 4344169"/>
              <a:gd name="connsiteX10" fmla="*/ 0 w 10421846"/>
              <a:gd name="connsiteY10" fmla="*/ 4320482 h 4344169"/>
              <a:gd name="connsiteX0" fmla="*/ 0 w 10421846"/>
              <a:gd name="connsiteY0" fmla="*/ 4320482 h 4344169"/>
              <a:gd name="connsiteX1" fmla="*/ 1342 w 10421846"/>
              <a:gd name="connsiteY1" fmla="*/ 4131812 h 4344169"/>
              <a:gd name="connsiteX2" fmla="*/ 1070554 w 10421846"/>
              <a:gd name="connsiteY2" fmla="*/ 4126698 h 4344169"/>
              <a:gd name="connsiteX3" fmla="*/ 1788368 w 10421846"/>
              <a:gd name="connsiteY3" fmla="*/ 3074804 h 4344169"/>
              <a:gd name="connsiteX4" fmla="*/ 3822847 w 10421846"/>
              <a:gd name="connsiteY4" fmla="*/ 3074403 h 4344169"/>
              <a:gd name="connsiteX5" fmla="*/ 9471308 w 10421846"/>
              <a:gd name="connsiteY5" fmla="*/ 4344169 h 4344169"/>
              <a:gd name="connsiteX6" fmla="*/ 9467870 w 10421846"/>
              <a:gd name="connsiteY6" fmla="*/ 13068 h 4344169"/>
              <a:gd name="connsiteX7" fmla="*/ 10399415 w 10421846"/>
              <a:gd name="connsiteY7" fmla="*/ 0 h 4344169"/>
              <a:gd name="connsiteX8" fmla="*/ 10421600 w 10421846"/>
              <a:gd name="connsiteY8" fmla="*/ 4337251 h 4344169"/>
              <a:gd name="connsiteX9" fmla="*/ 0 w 10421846"/>
              <a:gd name="connsiteY9" fmla="*/ 4320482 h 4344169"/>
              <a:gd name="connsiteX0" fmla="*/ 0 w 10421846"/>
              <a:gd name="connsiteY0" fmla="*/ 4320482 h 4344169"/>
              <a:gd name="connsiteX1" fmla="*/ 1342 w 10421846"/>
              <a:gd name="connsiteY1" fmla="*/ 4131812 h 4344169"/>
              <a:gd name="connsiteX2" fmla="*/ 1070554 w 10421846"/>
              <a:gd name="connsiteY2" fmla="*/ 4126698 h 4344169"/>
              <a:gd name="connsiteX3" fmla="*/ 1788368 w 10421846"/>
              <a:gd name="connsiteY3" fmla="*/ 3074804 h 4344169"/>
              <a:gd name="connsiteX4" fmla="*/ 9471308 w 10421846"/>
              <a:gd name="connsiteY4" fmla="*/ 4344169 h 4344169"/>
              <a:gd name="connsiteX5" fmla="*/ 9467870 w 10421846"/>
              <a:gd name="connsiteY5" fmla="*/ 13068 h 4344169"/>
              <a:gd name="connsiteX6" fmla="*/ 10399415 w 10421846"/>
              <a:gd name="connsiteY6" fmla="*/ 0 h 4344169"/>
              <a:gd name="connsiteX7" fmla="*/ 10421600 w 10421846"/>
              <a:gd name="connsiteY7" fmla="*/ 4337251 h 4344169"/>
              <a:gd name="connsiteX8" fmla="*/ 0 w 10421846"/>
              <a:gd name="connsiteY8" fmla="*/ 4320482 h 4344169"/>
              <a:gd name="connsiteX0" fmla="*/ 0 w 10421846"/>
              <a:gd name="connsiteY0" fmla="*/ 4320482 h 4344169"/>
              <a:gd name="connsiteX1" fmla="*/ 1342 w 10421846"/>
              <a:gd name="connsiteY1" fmla="*/ 4131812 h 4344169"/>
              <a:gd name="connsiteX2" fmla="*/ 1070554 w 10421846"/>
              <a:gd name="connsiteY2" fmla="*/ 4126698 h 4344169"/>
              <a:gd name="connsiteX3" fmla="*/ 9471308 w 10421846"/>
              <a:gd name="connsiteY3" fmla="*/ 4344169 h 4344169"/>
              <a:gd name="connsiteX4" fmla="*/ 9467870 w 10421846"/>
              <a:gd name="connsiteY4" fmla="*/ 13068 h 4344169"/>
              <a:gd name="connsiteX5" fmla="*/ 10399415 w 10421846"/>
              <a:gd name="connsiteY5" fmla="*/ 0 h 4344169"/>
              <a:gd name="connsiteX6" fmla="*/ 10421600 w 10421846"/>
              <a:gd name="connsiteY6" fmla="*/ 4337251 h 4344169"/>
              <a:gd name="connsiteX7" fmla="*/ 0 w 10421846"/>
              <a:gd name="connsiteY7" fmla="*/ 4320482 h 4344169"/>
              <a:gd name="connsiteX0" fmla="*/ 0 w 10421846"/>
              <a:gd name="connsiteY0" fmla="*/ 4320482 h 4344169"/>
              <a:gd name="connsiteX1" fmla="*/ 1342 w 10421846"/>
              <a:gd name="connsiteY1" fmla="*/ 4131812 h 4344169"/>
              <a:gd name="connsiteX2" fmla="*/ 9471308 w 10421846"/>
              <a:gd name="connsiteY2" fmla="*/ 4344169 h 4344169"/>
              <a:gd name="connsiteX3" fmla="*/ 9467870 w 10421846"/>
              <a:gd name="connsiteY3" fmla="*/ 13068 h 4344169"/>
              <a:gd name="connsiteX4" fmla="*/ 10399415 w 10421846"/>
              <a:gd name="connsiteY4" fmla="*/ 0 h 4344169"/>
              <a:gd name="connsiteX5" fmla="*/ 10421600 w 10421846"/>
              <a:gd name="connsiteY5" fmla="*/ 4337251 h 4344169"/>
              <a:gd name="connsiteX6" fmla="*/ 0 w 10421846"/>
              <a:gd name="connsiteY6" fmla="*/ 4320482 h 4344169"/>
              <a:gd name="connsiteX0" fmla="*/ 2304 w 10424150"/>
              <a:gd name="connsiteY0" fmla="*/ 4320482 h 4657457"/>
              <a:gd name="connsiteX1" fmla="*/ 9473612 w 10424150"/>
              <a:gd name="connsiteY1" fmla="*/ 4344169 h 4657457"/>
              <a:gd name="connsiteX2" fmla="*/ 9470174 w 10424150"/>
              <a:gd name="connsiteY2" fmla="*/ 13068 h 4657457"/>
              <a:gd name="connsiteX3" fmla="*/ 10401719 w 10424150"/>
              <a:gd name="connsiteY3" fmla="*/ 0 h 4657457"/>
              <a:gd name="connsiteX4" fmla="*/ 10423904 w 10424150"/>
              <a:gd name="connsiteY4" fmla="*/ 4337251 h 4657457"/>
              <a:gd name="connsiteX5" fmla="*/ 2304 w 10424150"/>
              <a:gd name="connsiteY5" fmla="*/ 4320482 h 4657457"/>
              <a:gd name="connsiteX0" fmla="*/ 953730 w 953976"/>
              <a:gd name="connsiteY0" fmla="*/ 4337251 h 4344169"/>
              <a:gd name="connsiteX1" fmla="*/ 3438 w 953976"/>
              <a:gd name="connsiteY1" fmla="*/ 4344169 h 4344169"/>
              <a:gd name="connsiteX2" fmla="*/ 0 w 953976"/>
              <a:gd name="connsiteY2" fmla="*/ 13068 h 4344169"/>
              <a:gd name="connsiteX3" fmla="*/ 931545 w 953976"/>
              <a:gd name="connsiteY3" fmla="*/ 0 h 4344169"/>
              <a:gd name="connsiteX4" fmla="*/ 953730 w 953976"/>
              <a:gd name="connsiteY4" fmla="*/ 4337251 h 4344169"/>
              <a:gd name="connsiteX0" fmla="*/ 953730 w 955971"/>
              <a:gd name="connsiteY0" fmla="*/ 4356301 h 4363219"/>
              <a:gd name="connsiteX1" fmla="*/ 3438 w 955971"/>
              <a:gd name="connsiteY1" fmla="*/ 4363219 h 4363219"/>
              <a:gd name="connsiteX2" fmla="*/ 0 w 955971"/>
              <a:gd name="connsiteY2" fmla="*/ 32118 h 4363219"/>
              <a:gd name="connsiteX3" fmla="*/ 955971 w 955971"/>
              <a:gd name="connsiteY3" fmla="*/ 0 h 4363219"/>
              <a:gd name="connsiteX4" fmla="*/ 953730 w 955971"/>
              <a:gd name="connsiteY4" fmla="*/ 4356301 h 4363219"/>
              <a:gd name="connsiteX0" fmla="*/ 953730 w 955971"/>
              <a:gd name="connsiteY0" fmla="*/ 4356301 h 4363219"/>
              <a:gd name="connsiteX1" fmla="*/ 3438 w 955971"/>
              <a:gd name="connsiteY1" fmla="*/ 4363219 h 4363219"/>
              <a:gd name="connsiteX2" fmla="*/ 0 w 955971"/>
              <a:gd name="connsiteY2" fmla="*/ 32118 h 4363219"/>
              <a:gd name="connsiteX3" fmla="*/ 955971 w 955971"/>
              <a:gd name="connsiteY3" fmla="*/ 0 h 4363219"/>
              <a:gd name="connsiteX4" fmla="*/ 953730 w 955971"/>
              <a:gd name="connsiteY4" fmla="*/ 4356301 h 4363219"/>
              <a:gd name="connsiteX0" fmla="*/ 953730 w 955971"/>
              <a:gd name="connsiteY0" fmla="*/ 4371808 h 4378726"/>
              <a:gd name="connsiteX1" fmla="*/ 3438 w 955971"/>
              <a:gd name="connsiteY1" fmla="*/ 4378726 h 4378726"/>
              <a:gd name="connsiteX2" fmla="*/ 0 w 955971"/>
              <a:gd name="connsiteY2" fmla="*/ 0 h 4378726"/>
              <a:gd name="connsiteX3" fmla="*/ 955971 w 955971"/>
              <a:gd name="connsiteY3" fmla="*/ 15507 h 4378726"/>
              <a:gd name="connsiteX4" fmla="*/ 953730 w 955971"/>
              <a:gd name="connsiteY4" fmla="*/ 4371808 h 4378726"/>
              <a:gd name="connsiteX0" fmla="*/ 961872 w 964113"/>
              <a:gd name="connsiteY0" fmla="*/ 4356301 h 4363219"/>
              <a:gd name="connsiteX1" fmla="*/ 11580 w 964113"/>
              <a:gd name="connsiteY1" fmla="*/ 4363219 h 4363219"/>
              <a:gd name="connsiteX2" fmla="*/ 0 w 964113"/>
              <a:gd name="connsiteY2" fmla="*/ 13068 h 4363219"/>
              <a:gd name="connsiteX3" fmla="*/ 964113 w 964113"/>
              <a:gd name="connsiteY3" fmla="*/ 0 h 4363219"/>
              <a:gd name="connsiteX4" fmla="*/ 961872 w 964113"/>
              <a:gd name="connsiteY4" fmla="*/ 4356301 h 4363219"/>
              <a:gd name="connsiteX0" fmla="*/ 961872 w 964113"/>
              <a:gd name="connsiteY0" fmla="*/ 4356301 h 4363219"/>
              <a:gd name="connsiteX1" fmla="*/ 11580 w 964113"/>
              <a:gd name="connsiteY1" fmla="*/ 4363219 h 4363219"/>
              <a:gd name="connsiteX2" fmla="*/ 0 w 964113"/>
              <a:gd name="connsiteY2" fmla="*/ 13068 h 4363219"/>
              <a:gd name="connsiteX3" fmla="*/ 964113 w 964113"/>
              <a:gd name="connsiteY3" fmla="*/ 0 h 4363219"/>
              <a:gd name="connsiteX4" fmla="*/ 961872 w 964113"/>
              <a:gd name="connsiteY4" fmla="*/ 4356301 h 4363219"/>
              <a:gd name="connsiteX0" fmla="*/ 961872 w 964113"/>
              <a:gd name="connsiteY0" fmla="*/ 4356301 h 4363219"/>
              <a:gd name="connsiteX1" fmla="*/ 11580 w 964113"/>
              <a:gd name="connsiteY1" fmla="*/ 4363219 h 4363219"/>
              <a:gd name="connsiteX2" fmla="*/ 0 w 964113"/>
              <a:gd name="connsiteY2" fmla="*/ 3543 h 4363219"/>
              <a:gd name="connsiteX3" fmla="*/ 964113 w 964113"/>
              <a:gd name="connsiteY3" fmla="*/ 0 h 4363219"/>
              <a:gd name="connsiteX4" fmla="*/ 961872 w 964113"/>
              <a:gd name="connsiteY4" fmla="*/ 4356301 h 4363219"/>
              <a:gd name="connsiteX0" fmla="*/ 961872 w 964113"/>
              <a:gd name="connsiteY0" fmla="*/ 4356301 h 4356301"/>
              <a:gd name="connsiteX1" fmla="*/ 3438 w 964113"/>
              <a:gd name="connsiteY1" fmla="*/ 4353694 h 4356301"/>
              <a:gd name="connsiteX2" fmla="*/ 0 w 964113"/>
              <a:gd name="connsiteY2" fmla="*/ 3543 h 4356301"/>
              <a:gd name="connsiteX3" fmla="*/ 964113 w 964113"/>
              <a:gd name="connsiteY3" fmla="*/ 0 h 4356301"/>
              <a:gd name="connsiteX4" fmla="*/ 961872 w 964113"/>
              <a:gd name="connsiteY4" fmla="*/ 4356301 h 43563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64113" h="4356301">
                <a:moveTo>
                  <a:pt x="961872" y="4356301"/>
                </a:moveTo>
                <a:lnTo>
                  <a:pt x="3438" y="4353694"/>
                </a:lnTo>
                <a:lnTo>
                  <a:pt x="0" y="3543"/>
                </a:lnTo>
                <a:lnTo>
                  <a:pt x="964113" y="0"/>
                </a:lnTo>
                <a:cubicBezTo>
                  <a:pt x="960944" y="1438342"/>
                  <a:pt x="965041" y="2917959"/>
                  <a:pt x="961872" y="4356301"/>
                </a:cubicBezTo>
                <a:close/>
              </a:path>
            </a:pathLst>
          </a:custGeom>
          <a:gradFill flip="none" rotWithShape="1">
            <a:gsLst>
              <a:gs pos="77000">
                <a:srgbClr val="2D2D2D">
                  <a:alpha val="0"/>
                </a:srgbClr>
              </a:gs>
              <a:gs pos="0">
                <a:srgbClr val="2D2D2D">
                  <a:alpha val="52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latin typeface="Noto Sans KR Light"/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3E8DD7AD-21DA-6E3D-2F3A-AB59ACBDE76A}"/>
              </a:ext>
            </a:extLst>
          </p:cNvPr>
          <p:cNvSpPr/>
          <p:nvPr/>
        </p:nvSpPr>
        <p:spPr>
          <a:xfrm>
            <a:off x="3685890" y="2479973"/>
            <a:ext cx="5101718" cy="1354217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8800" spc="-30" dirty="0">
                <a:solidFill>
                  <a:schemeClr val="accent5">
                    <a:lumMod val="7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감사합니다 </a:t>
            </a:r>
            <a:endParaRPr lang="en-US" altLang="ko-KR" sz="8800" spc="-30" dirty="0">
              <a:solidFill>
                <a:schemeClr val="accent5">
                  <a:lumMod val="75000"/>
                </a:schemeClr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6874192B-C136-0E79-FE92-04B2125C628F}"/>
              </a:ext>
            </a:extLst>
          </p:cNvPr>
          <p:cNvSpPr/>
          <p:nvPr/>
        </p:nvSpPr>
        <p:spPr>
          <a:xfrm>
            <a:off x="455180" y="6459151"/>
            <a:ext cx="1948610" cy="138499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as of 2024.08 I  </a:t>
            </a:r>
            <a:r>
              <a:rPr lang="ko-KR" altLang="en-US" sz="900" b="1" spc="-30" dirty="0" err="1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세이프웨어</a:t>
            </a:r>
            <a:r>
              <a:rPr lang="ko-KR" altLang="en-US" sz="900" b="1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   </a:t>
            </a: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I </a:t>
            </a:r>
            <a:r>
              <a:rPr lang="ko-KR" altLang="en-US" sz="900" b="1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</a:t>
            </a:r>
            <a:r>
              <a:rPr lang="ko-KR" altLang="en-US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</a:t>
            </a:r>
            <a:r>
              <a:rPr lang="ko-KR" altLang="en-US" sz="900" spc="-30" dirty="0" err="1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김솔</a:t>
            </a:r>
            <a:r>
              <a:rPr lang="ko-KR" altLang="en-US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매니저</a:t>
            </a:r>
            <a:endParaRPr lang="en-US" altLang="ko-KR" sz="900" spc="-30" dirty="0">
              <a:solidFill>
                <a:srgbClr val="2D2D2D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92041DB7-78D3-4577-843B-2EB1122427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839" y="4220783"/>
            <a:ext cx="2072790" cy="1253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781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9465</TotalTime>
  <Words>640</Words>
  <Application>Microsoft Office PowerPoint</Application>
  <PresentationFormat>와이드스크린</PresentationFormat>
  <Paragraphs>133</Paragraphs>
  <Slides>12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21" baseType="lpstr">
      <vt:lpstr>Pretendard</vt:lpstr>
      <vt:lpstr>Noto Sans KR Medium</vt:lpstr>
      <vt:lpstr>Pretendard ExtraBold</vt:lpstr>
      <vt:lpstr>맑은 고딕</vt:lpstr>
      <vt:lpstr>Wingdings</vt:lpstr>
      <vt:lpstr>Pretendard Medium</vt:lpstr>
      <vt:lpstr>Arial</vt:lpstr>
      <vt:lpstr>Noto Sans KR Light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Design 3</dc:creator>
  <cp:lastModifiedBy>성욱 세이프웨어</cp:lastModifiedBy>
  <cp:revision>203</cp:revision>
  <dcterms:created xsi:type="dcterms:W3CDTF">2022-10-17T05:16:41Z</dcterms:created>
  <dcterms:modified xsi:type="dcterms:W3CDTF">2024-08-13T08:50:30Z</dcterms:modified>
</cp:coreProperties>
</file>