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66" r:id="rId4"/>
    <p:sldId id="267" r:id="rId5"/>
    <p:sldId id="264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1" autoAdjust="0"/>
    <p:restoredTop sz="87437" autoAdjust="0"/>
  </p:normalViewPr>
  <p:slideViewPr>
    <p:cSldViewPr snapToGrid="0">
      <p:cViewPr varScale="1">
        <p:scale>
          <a:sx n="101" d="100"/>
          <a:sy n="101" d="100"/>
        </p:scale>
        <p:origin x="114" y="2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CD21933-B6C1-4B9F-B18E-392CCBEC3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253712F-25C8-49AF-A076-09BC424C8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6090A-6B90-4E28-952B-0CE649EF9EF0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A309E1B-81EE-42E1-ABA8-60F0EE5E8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E3C7AE-D433-4B8A-8E4E-ABE04294F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30065-7A59-4547-BF30-AF3724424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605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04219-7CB3-4899-AE24-D601356D1EE9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44B73-F436-4D89-85BC-44CDB7956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3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22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55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123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784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052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764B3-41F9-4994-B8B5-7B6444B2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38D6FA-D398-4C8B-BBE0-CEE5F28E6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C396A0-FC2C-4142-906B-7E6D3B4D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EA09-0076-414B-ABEE-3E337A14BB5C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7A6B40-21F7-4A02-9F9D-194FD738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2E425-FC03-436E-ACB4-2E09E43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CF755-A438-4AB0-B201-74FC1CBE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3A8029-CCF1-4D8C-9CE8-000E13981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5DF8FE-6BFD-417C-A7F1-B7B2675E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96E1-C2FD-4D10-8637-1747292DB2EE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33119D-5C72-494A-83C4-5461BDE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16BF31-BE74-44F1-8CCD-F84B61C8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63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291605-4303-484E-8329-860A2610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F36BC2-C35C-4528-94F3-4975FF5C9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FD46B2-F1A8-40D1-A843-143CBB32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9557-55B5-4F7E-8966-033E77EE3D19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94964-1E2D-4B13-B756-7E0D8EDB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87D33F-207B-46DC-9603-346D5A6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81730-50F0-418E-8011-49E34635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43290A-3D7A-46E6-8F57-ABEAD250B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49D23-7DA6-4961-B5F9-8BF23E99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A4A4-01B7-4E4B-AA9C-881C77D2A74F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CF1B41-A7CF-4B72-918B-EBD8F028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1D81F1-10AB-40C5-B154-78B2808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4A7B27-6843-433A-9243-54779711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0F85EF-F731-4A7C-A118-D78664DFE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A955A2-B3B9-4D0C-BC43-2E6EDAB5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544A-AB9F-48F7-837A-A5CD46BA9F6C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96562B-F5B6-4004-BAA8-44ECB557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BF74A-5F0D-40B7-B530-6335A095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64EAC-6561-4034-B215-03526EE7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053622-EF9C-40A5-93F6-9291A9462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66AF8B-DB73-4AD3-826B-770BAD455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1CA1A3-EFA2-4ACF-B71F-DB2EACC6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2260-94D3-4C04-8190-AD08FC1C7322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B55238-AD4A-4928-8048-6D66943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4E3428-A41E-4734-B36F-F31ED6E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0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2F42D-5A25-4AD3-9CA7-8B8208AB8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8140"/>
            <a:ext cx="10515600" cy="956336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58535A-6409-42A5-8BDB-F5461F413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413"/>
            <a:ext cx="51577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E75A32-A04E-4C62-8F88-6A9199729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632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9F5407-13E3-45D1-B623-41FAE3BF9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413"/>
            <a:ext cx="5183188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978798-0BE3-4134-A7B7-A702AFEF0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632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A2558-D8B4-49DE-A016-416C4EC8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6F7-69E5-43E7-A117-A7CFAA509E31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8B05D79-E220-4DD1-B643-BB0DF361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62AB37-71BD-4238-8FBC-FFB675F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81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B446F-493F-499D-A250-1E84F915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EC0C65-383B-4B72-9C37-68057481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6C23-0C9A-4FED-8AF7-292244D9BE4C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21FE-6B95-486B-9E8E-1726EFA7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A3F5953-4497-4E61-92D7-7B7798CD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99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C77463-1DC6-49C2-ACDA-A9DB3478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E39E-D1B5-4AE3-9A73-3B924D0F4492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E41F3A-D9C7-4BB3-BF71-5B4BECB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71C279-FB10-4035-B473-1792A88E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77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D6E28-FB02-4BFB-AFF9-727E6AF4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F3B133-E09C-4D9D-9E41-8A2CC31E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AFA636B-3243-4819-ABDB-DF5EA6AAD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E41E2-46A0-41E0-BF4D-DB3B2FF4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ADF3-457F-4C49-A5A6-EBE981F5810B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CE511B-25C3-44B6-9A70-893077FD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2A81DB-8774-4A56-B354-0EBD3736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0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1A23E-169A-49E0-8D04-4F5D0A3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FF23D2-6180-4DB4-A035-C42737CB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64F802-702A-4359-B693-78BFBADA2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903085-9C0F-453E-AC52-5DAADAC1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C063-95AF-4D1B-94F9-C04D4EDD4D40}" type="datetime1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E60162-514F-4812-9E92-0DE59D30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A03CC8-0D45-48A8-9948-36BD78B0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7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EF4A476-1BBD-4314-86BD-904D44A1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3BDC71-E76D-42BB-AC6E-2CA5987F3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E4CF7E-2A3D-4F73-BD6A-D8FDD5B9D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2093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5411-BDF2-4E9B-8B95-F631E5AC90C3}" type="datetime1">
              <a:rPr lang="ko-KR" altLang="en-US" smtClean="0"/>
              <a:t>2023-04-14</a:t>
            </a:fld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AD1CAB-1057-45CA-A101-8303F6E6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399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1BC-FE94-4D43-B24A-192F7ABE1E6D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49404-BC90-4F8E-961B-7FA9C8CF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3"/>
          <a:stretch/>
        </p:blipFill>
        <p:spPr>
          <a:xfrm>
            <a:off x="9542828" y="6492875"/>
            <a:ext cx="2328661" cy="365125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FAC54F-015B-4317-BF8F-F6B35AD0F104}"/>
              </a:ext>
            </a:extLst>
          </p:cNvPr>
          <p:cNvSpPr/>
          <p:nvPr userDrawn="1"/>
        </p:nvSpPr>
        <p:spPr>
          <a:xfrm>
            <a:off x="372093" y="365124"/>
            <a:ext cx="11447813" cy="61737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45E2-413D-4A41-B184-2E3B7BD859E2}"/>
              </a:ext>
            </a:extLst>
          </p:cNvPr>
          <p:cNvSpPr txBox="1"/>
          <p:nvPr userDrawn="1"/>
        </p:nvSpPr>
        <p:spPr>
          <a:xfrm>
            <a:off x="10353675" y="-9525"/>
            <a:ext cx="1521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/>
              <a:t>SW</a:t>
            </a:r>
            <a:r>
              <a:rPr lang="ko-KR" altLang="en-US" sz="1000" dirty="0"/>
              <a:t>개발실 </a:t>
            </a:r>
            <a:endParaRPr lang="en-US" altLang="ko-KR" sz="1000" dirty="0"/>
          </a:p>
          <a:p>
            <a:pPr algn="r"/>
            <a:r>
              <a:rPr lang="ko-KR" altLang="en-US" sz="1000" dirty="0"/>
              <a:t>금진주 선임 매니저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429263-5D36-4C05-A28D-B7D256AFFFA3}"/>
              </a:ext>
            </a:extLst>
          </p:cNvPr>
          <p:cNvSpPr txBox="1"/>
          <p:nvPr userDrawn="1"/>
        </p:nvSpPr>
        <p:spPr>
          <a:xfrm>
            <a:off x="328549" y="89683"/>
            <a:ext cx="4639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영유아 제품 사용자 시나리오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6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3D15D4-391A-4358-B53C-E3F33B30D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제품 사용자 시나리오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3E29617-176B-4431-BAE0-D74368842A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r"/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SW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개발실 금진주 선임 매니저</a:t>
            </a:r>
            <a:endParaRPr lang="en-US" altLang="ko-KR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ko-KR" altLang="en-US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AB9BCA-C21A-4A81-B21C-368AF861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918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31" y="593421"/>
            <a:ext cx="10515600" cy="763031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사용자 시나리오</a:t>
            </a:r>
          </a:p>
        </p:txBody>
      </p:sp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DB35076C-7C25-3167-B536-3595874B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399" y="6518275"/>
            <a:ext cx="2743200" cy="365125"/>
          </a:xfrm>
        </p:spPr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686EEB-9313-6654-9213-6059691B60D7}"/>
              </a:ext>
            </a:extLst>
          </p:cNvPr>
          <p:cNvSpPr txBox="1"/>
          <p:nvPr/>
        </p:nvSpPr>
        <p:spPr>
          <a:xfrm>
            <a:off x="1922881" y="1771185"/>
            <a:ext cx="36945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[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목적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]</a:t>
            </a:r>
          </a:p>
          <a:p>
            <a:pPr marL="342900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기도 확보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보호자에게 이벤트 알림 전송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AutoNum type="arabicPeriod"/>
            </a:pP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5DB5C5-30EC-0F21-0688-C959869BF955}"/>
              </a:ext>
            </a:extLst>
          </p:cNvPr>
          <p:cNvSpPr txBox="1"/>
          <p:nvPr/>
        </p:nvSpPr>
        <p:spPr>
          <a:xfrm>
            <a:off x="5943599" y="1771184"/>
            <a:ext cx="3048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[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요구사항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]</a:t>
            </a:r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이동성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알림 수신 받을 대상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n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안정성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D7E131-4856-74B4-441F-EED44D941D34}"/>
              </a:ext>
            </a:extLst>
          </p:cNvPr>
          <p:cNvSpPr txBox="1"/>
          <p:nvPr/>
        </p:nvSpPr>
        <p:spPr>
          <a:xfrm>
            <a:off x="1922881" y="3266962"/>
            <a:ext cx="923925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r>
              <a:rPr lang="en-US" altLang="ko-KR" dirty="0"/>
              <a:t>[</a:t>
            </a:r>
            <a:r>
              <a:rPr lang="ko-KR" altLang="en-US" dirty="0"/>
              <a:t>전체적인 흐름</a:t>
            </a:r>
            <a:r>
              <a:rPr lang="en-US" altLang="ko-KR" dirty="0"/>
              <a:t>]</a:t>
            </a:r>
          </a:p>
          <a:p>
            <a:pPr marL="342900" indent="-342900">
              <a:buAutoNum type="arabicPeriod"/>
            </a:pPr>
            <a:r>
              <a:rPr lang="ko-KR" altLang="en-US" sz="1600" dirty="0"/>
              <a:t>영유아에게 에어백 장착</a:t>
            </a:r>
            <a:endParaRPr lang="en-US" altLang="ko-KR" sz="1600" dirty="0"/>
          </a:p>
          <a:p>
            <a:pPr marL="342900" indent="-342900">
              <a:buAutoNum type="arabicPeriod"/>
            </a:pPr>
            <a:r>
              <a:rPr lang="ko-KR" altLang="en-US" sz="1600" dirty="0"/>
              <a:t>단말기 전원 </a:t>
            </a:r>
            <a:r>
              <a:rPr lang="en-US" altLang="ko-KR" sz="1600" dirty="0"/>
              <a:t>ON </a:t>
            </a:r>
            <a:r>
              <a:rPr lang="en-US" altLang="ko-KR" sz="1600" dirty="0">
                <a:sym typeface="Wingdings" panose="05000000000000000000" pitchFamily="2" charset="2"/>
              </a:rPr>
              <a:t> </a:t>
            </a:r>
            <a:r>
              <a:rPr lang="ko-KR" altLang="en-US" sz="1600" dirty="0">
                <a:sym typeface="Wingdings" panose="05000000000000000000" pitchFamily="2" charset="2"/>
              </a:rPr>
              <a:t>근처 핸드폰 </a:t>
            </a:r>
            <a:r>
              <a:rPr lang="en-US" altLang="ko-KR" sz="1600" dirty="0">
                <a:sym typeface="Wingdings" panose="05000000000000000000" pitchFamily="2" charset="2"/>
              </a:rPr>
              <a:t>app</a:t>
            </a:r>
            <a:r>
              <a:rPr lang="ko-KR" altLang="en-US" sz="1600" dirty="0">
                <a:sym typeface="Wingdings" panose="05000000000000000000" pitchFamily="2" charset="2"/>
              </a:rPr>
              <a:t>에 자동 연결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pPr marL="800100" lvl="1" indent="-342900">
              <a:buFontTx/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초기 사용시 설정 필요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pPr marL="342900" indent="-342900">
              <a:buAutoNum type="arabicPeriod"/>
            </a:pPr>
            <a:r>
              <a:rPr lang="ko-KR" altLang="en-US" sz="1600" dirty="0">
                <a:sym typeface="Wingdings" panose="05000000000000000000" pitchFamily="2" charset="2"/>
              </a:rPr>
              <a:t>영유아 뒤집힘 이벤트 발생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pPr marL="800100" lvl="1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에어백 팽창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  <a:sym typeface="Wingdings" panose="05000000000000000000" pitchFamily="2" charset="2"/>
            </a:endParaRPr>
          </a:p>
          <a:p>
            <a:pPr marL="800100" lvl="1" indent="-342900">
              <a:buAutoNum type="arabicPeriod"/>
            </a:pPr>
            <a:r>
              <a:rPr lang="ko-KR" altLang="en-US" sz="16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알림 전송</a:t>
            </a:r>
            <a:endParaRPr lang="en-US" altLang="ko-KR" sz="16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  <a:sym typeface="Wingdings" panose="05000000000000000000" pitchFamily="2" charset="2"/>
            </a:endParaRPr>
          </a:p>
          <a:p>
            <a:pPr marL="1257300" lvl="2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단말기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: </a:t>
            </a:r>
            <a:r>
              <a:rPr lang="ko-KR" altLang="en-US" sz="1600" dirty="0" err="1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부저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  <a:sym typeface="Wingdings" panose="05000000000000000000" pitchFamily="2" charset="2"/>
            </a:endParaRPr>
          </a:p>
          <a:p>
            <a:pPr marL="1257300" lvl="2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휴대폰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(n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개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) : SMS, 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소리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, 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진동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, 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  <a:sym typeface="Wingdings" panose="05000000000000000000" pitchFamily="2" charset="2"/>
              </a:rPr>
              <a:t>플래시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  <a:sym typeface="Wingdings" panose="05000000000000000000" pitchFamily="2" charset="2"/>
            </a:endParaRPr>
          </a:p>
          <a:p>
            <a:pPr lvl="1"/>
            <a:endParaRPr lang="en-US" altLang="ko-K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090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DB35076C-7C25-3167-B536-3595874B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399" y="6518275"/>
            <a:ext cx="2743200" cy="365125"/>
          </a:xfrm>
        </p:spPr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D7E131-4856-74B4-441F-EED44D941D34}"/>
              </a:ext>
            </a:extLst>
          </p:cNvPr>
          <p:cNvSpPr txBox="1"/>
          <p:nvPr/>
        </p:nvSpPr>
        <p:spPr>
          <a:xfrm>
            <a:off x="1476374" y="1338423"/>
            <a:ext cx="923925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r>
              <a:rPr lang="en-US" altLang="ko-KR" dirty="0"/>
              <a:t>[Bluetooth]</a:t>
            </a:r>
          </a:p>
          <a:p>
            <a:r>
              <a:rPr lang="en-US" altLang="ko-KR" sz="1600" dirty="0"/>
              <a:t>2.4GHz Bluetooth5.0</a:t>
            </a:r>
          </a:p>
          <a:p>
            <a:r>
              <a:rPr lang="ko-KR" altLang="en-US" sz="1600" dirty="0">
                <a:sym typeface="Wingdings" panose="05000000000000000000" pitchFamily="2" charset="2"/>
              </a:rPr>
              <a:t>어플 연결 시 휴대폰 번호로 로그인</a:t>
            </a:r>
            <a:r>
              <a:rPr lang="en-US" altLang="ko-KR" sz="1600" dirty="0">
                <a:sym typeface="Wingdings" panose="05000000000000000000" pitchFamily="2" charset="2"/>
              </a:rPr>
              <a:t>, </a:t>
            </a:r>
            <a:r>
              <a:rPr lang="ko-KR" altLang="en-US" sz="1600" dirty="0">
                <a:sym typeface="Wingdings" panose="05000000000000000000" pitchFamily="2" charset="2"/>
              </a:rPr>
              <a:t>기기 연결 </a:t>
            </a:r>
            <a:r>
              <a:rPr lang="en-US" altLang="ko-KR" sz="1600" dirty="0">
                <a:sym typeface="Wingdings" panose="05000000000000000000" pitchFamily="2" charset="2"/>
              </a:rPr>
              <a:t>( DB</a:t>
            </a:r>
            <a:r>
              <a:rPr lang="ko-KR" altLang="en-US" sz="1600" dirty="0">
                <a:sym typeface="Wingdings" panose="05000000000000000000" pitchFamily="2" charset="2"/>
              </a:rPr>
              <a:t>저장 </a:t>
            </a:r>
            <a:r>
              <a:rPr lang="en-US" altLang="ko-KR" sz="1600" dirty="0">
                <a:sym typeface="Wingdings" panose="05000000000000000000" pitchFamily="2" charset="2"/>
              </a:rPr>
              <a:t>)</a:t>
            </a:r>
          </a:p>
          <a:p>
            <a:r>
              <a:rPr lang="ko-KR" altLang="en-US" sz="1600" dirty="0">
                <a:sym typeface="Wingdings" panose="05000000000000000000" pitchFamily="2" charset="2"/>
              </a:rPr>
              <a:t>이벤트 발생 시 해당 기기명과 연결되어 있는 번호로 </a:t>
            </a:r>
            <a:r>
              <a:rPr lang="en-US" altLang="ko-KR" sz="1600" dirty="0">
                <a:sym typeface="Wingdings" panose="05000000000000000000" pitchFamily="2" charset="2"/>
              </a:rPr>
              <a:t>SMS </a:t>
            </a:r>
            <a:r>
              <a:rPr lang="ko-KR" altLang="en-US" sz="1600" dirty="0">
                <a:sym typeface="Wingdings" panose="05000000000000000000" pitchFamily="2" charset="2"/>
              </a:rPr>
              <a:t>발송 </a:t>
            </a:r>
            <a:r>
              <a:rPr lang="en-US" altLang="ko-KR" sz="1600" dirty="0">
                <a:sym typeface="Wingdings" panose="05000000000000000000" pitchFamily="2" charset="2"/>
              </a:rPr>
              <a:t>( </a:t>
            </a:r>
            <a:r>
              <a:rPr lang="ko-KR" altLang="en-US" sz="1600" dirty="0">
                <a:sym typeface="Wingdings" panose="05000000000000000000" pitchFamily="2" charset="2"/>
              </a:rPr>
              <a:t>외부에 있는 보호자까지 연락 가능 </a:t>
            </a:r>
            <a:r>
              <a:rPr lang="en-US" altLang="ko-KR" sz="1600" dirty="0">
                <a:sym typeface="Wingdings" panose="05000000000000000000" pitchFamily="2" charset="2"/>
              </a:rPr>
              <a:t>)</a:t>
            </a:r>
          </a:p>
          <a:p>
            <a:r>
              <a:rPr lang="ko-KR" altLang="en-US" sz="1600" dirty="0">
                <a:sym typeface="Wingdings" panose="05000000000000000000" pitchFamily="2" charset="2"/>
              </a:rPr>
              <a:t>연관된 번호의 휴대폰의 어플로 강제 알람 </a:t>
            </a:r>
            <a:r>
              <a:rPr lang="en-US" altLang="ko-KR" sz="1600" dirty="0">
                <a:sym typeface="Wingdings" panose="05000000000000000000" pitchFamily="2" charset="2"/>
              </a:rPr>
              <a:t>( </a:t>
            </a:r>
            <a:r>
              <a:rPr lang="ko-KR" altLang="en-US" sz="1600" dirty="0">
                <a:sym typeface="Wingdings" panose="05000000000000000000" pitchFamily="2" charset="2"/>
              </a:rPr>
              <a:t>어플 </a:t>
            </a:r>
            <a:r>
              <a:rPr lang="en-US" altLang="ko-KR" sz="1600" dirty="0">
                <a:sym typeface="Wingdings" panose="05000000000000000000" pitchFamily="2" charset="2"/>
              </a:rPr>
              <a:t>background </a:t>
            </a:r>
            <a:r>
              <a:rPr lang="en-US" altLang="ko-KR" sz="1600" dirty="0" err="1">
                <a:sym typeface="Wingdings" panose="05000000000000000000" pitchFamily="2" charset="2"/>
              </a:rPr>
              <a:t>servic</a:t>
            </a:r>
            <a:r>
              <a:rPr lang="ko-KR" altLang="en-US" sz="1600" dirty="0">
                <a:sym typeface="Wingdings" panose="05000000000000000000" pitchFamily="2" charset="2"/>
              </a:rPr>
              <a:t>환경을 목표로 하고 있어 가능 </a:t>
            </a:r>
            <a:r>
              <a:rPr lang="en-US" altLang="ko-KR" sz="1600" dirty="0">
                <a:sym typeface="Wingdings" panose="05000000000000000000" pitchFamily="2" charset="2"/>
              </a:rPr>
              <a:t>)</a:t>
            </a:r>
          </a:p>
          <a:p>
            <a:r>
              <a:rPr lang="en-US" altLang="ko-KR" sz="1600" dirty="0">
                <a:sym typeface="Wingdings" panose="05000000000000000000" pitchFamily="2" charset="2"/>
              </a:rPr>
              <a:t>Bluetooth </a:t>
            </a:r>
            <a:r>
              <a:rPr lang="ko-KR" altLang="en-US" sz="1600" dirty="0">
                <a:sym typeface="Wingdings" panose="05000000000000000000" pitchFamily="2" charset="2"/>
              </a:rPr>
              <a:t>특성상 </a:t>
            </a:r>
            <a:r>
              <a:rPr lang="en-US" altLang="ko-KR" sz="1600" dirty="0">
                <a:sym typeface="Wingdings" panose="05000000000000000000" pitchFamily="2" charset="2"/>
              </a:rPr>
              <a:t>1</a:t>
            </a:r>
            <a:r>
              <a:rPr lang="ko-KR" altLang="en-US" sz="1600" dirty="0">
                <a:sym typeface="Wingdings" panose="05000000000000000000" pitchFamily="2" charset="2"/>
              </a:rPr>
              <a:t>대</a:t>
            </a:r>
            <a:r>
              <a:rPr lang="en-US" altLang="ko-KR" sz="1600" dirty="0">
                <a:sym typeface="Wingdings" panose="05000000000000000000" pitchFamily="2" charset="2"/>
              </a:rPr>
              <a:t>1</a:t>
            </a:r>
            <a:r>
              <a:rPr lang="ko-KR" altLang="en-US" sz="1600" dirty="0">
                <a:sym typeface="Wingdings" panose="05000000000000000000" pitchFamily="2" charset="2"/>
              </a:rPr>
              <a:t> 연결로 휴대폰 한대만 연결할 수 있지만 이벤트 알림 수신은 </a:t>
            </a:r>
            <a:r>
              <a:rPr lang="ko-KR" altLang="en-US" sz="1600" dirty="0" err="1">
                <a:sym typeface="Wingdings" panose="05000000000000000000" pitchFamily="2" charset="2"/>
              </a:rPr>
              <a:t>여러대</a:t>
            </a:r>
            <a:r>
              <a:rPr lang="ko-KR" altLang="en-US" sz="1600" dirty="0">
                <a:sym typeface="Wingdings" panose="05000000000000000000" pitchFamily="2" charset="2"/>
              </a:rPr>
              <a:t> 가능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r>
              <a:rPr lang="ko-KR" altLang="en-US" sz="1600" dirty="0">
                <a:sym typeface="Wingdings" panose="05000000000000000000" pitchFamily="2" charset="2"/>
              </a:rPr>
              <a:t>이동성 확보</a:t>
            </a:r>
            <a:r>
              <a:rPr lang="en-US" altLang="ko-KR" sz="1600" dirty="0">
                <a:sym typeface="Wingdings" panose="05000000000000000000" pitchFamily="2" charset="2"/>
              </a:rPr>
              <a:t>, </a:t>
            </a:r>
            <a:r>
              <a:rPr lang="ko-KR" altLang="en-US" sz="1600" dirty="0">
                <a:sym typeface="Wingdings" panose="05000000000000000000" pitchFamily="2" charset="2"/>
              </a:rPr>
              <a:t>여행 시에도 사용하는데 용이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r>
              <a:rPr lang="ko-KR" altLang="en-US" sz="1600" dirty="0">
                <a:sym typeface="Wingdings" panose="05000000000000000000" pitchFamily="2" charset="2"/>
              </a:rPr>
              <a:t>단점 </a:t>
            </a:r>
            <a:r>
              <a:rPr lang="en-US" altLang="ko-KR" sz="1600" dirty="0">
                <a:sym typeface="Wingdings" panose="05000000000000000000" pitchFamily="2" charset="2"/>
              </a:rPr>
              <a:t>: </a:t>
            </a:r>
            <a:r>
              <a:rPr lang="ko-KR" altLang="en-US" sz="1600" dirty="0">
                <a:sym typeface="Wingdings" panose="05000000000000000000" pitchFamily="2" charset="2"/>
              </a:rPr>
              <a:t>외부 단말 </a:t>
            </a:r>
            <a:r>
              <a:rPr lang="en-US" altLang="ko-KR" sz="1600" dirty="0">
                <a:sym typeface="Wingdings" panose="05000000000000000000" pitchFamily="2" charset="2"/>
              </a:rPr>
              <a:t>( ex, </a:t>
            </a:r>
            <a:r>
              <a:rPr lang="ko-KR" altLang="en-US" sz="1600" dirty="0">
                <a:sym typeface="Wingdings" panose="05000000000000000000" pitchFamily="2" charset="2"/>
              </a:rPr>
              <a:t>스피커 </a:t>
            </a:r>
            <a:r>
              <a:rPr lang="en-US" altLang="ko-KR" sz="1600" dirty="0">
                <a:sym typeface="Wingdings" panose="05000000000000000000" pitchFamily="2" charset="2"/>
              </a:rPr>
              <a:t>) </a:t>
            </a:r>
            <a:r>
              <a:rPr lang="ko-KR" altLang="en-US" sz="1600" dirty="0">
                <a:sym typeface="Wingdings" panose="05000000000000000000" pitchFamily="2" charset="2"/>
              </a:rPr>
              <a:t>와</a:t>
            </a:r>
            <a:r>
              <a:rPr lang="en-US" altLang="ko-KR" sz="1600" dirty="0">
                <a:sym typeface="Wingdings" panose="05000000000000000000" pitchFamily="2" charset="2"/>
              </a:rPr>
              <a:t> </a:t>
            </a:r>
            <a:r>
              <a:rPr lang="ko-KR" altLang="en-US" sz="1600" dirty="0">
                <a:sym typeface="Wingdings" panose="05000000000000000000" pitchFamily="2" charset="2"/>
              </a:rPr>
              <a:t>연동 불가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endParaRPr lang="en-US" altLang="ko-KR" sz="1600" dirty="0">
              <a:sym typeface="Wingdings" panose="05000000000000000000" pitchFamily="2" charset="2"/>
            </a:endParaRPr>
          </a:p>
          <a:p>
            <a:r>
              <a:rPr lang="en-US" altLang="ko-KR" dirty="0">
                <a:sym typeface="Wingdings" panose="05000000000000000000" pitchFamily="2" charset="2"/>
              </a:rPr>
              <a:t>[WIFI] +</a:t>
            </a:r>
            <a:r>
              <a:rPr lang="en-US" altLang="ko-KR" dirty="0" err="1">
                <a:sym typeface="Wingdings" panose="05000000000000000000" pitchFamily="2" charset="2"/>
              </a:rPr>
              <a:t>bluetooth</a:t>
            </a:r>
            <a:endParaRPr lang="en-US" altLang="ko-KR" dirty="0">
              <a:sym typeface="Wingdings" panose="05000000000000000000" pitchFamily="2" charset="2"/>
            </a:endParaRPr>
          </a:p>
          <a:p>
            <a:r>
              <a:rPr lang="en-US" altLang="ko-KR" sz="1600" dirty="0" err="1">
                <a:sym typeface="Wingdings" panose="05000000000000000000" pitchFamily="2" charset="2"/>
              </a:rPr>
              <a:t>wifi</a:t>
            </a:r>
            <a:r>
              <a:rPr lang="ko-KR" altLang="en-US" sz="1600" dirty="0">
                <a:sym typeface="Wingdings" panose="05000000000000000000" pitchFamily="2" charset="2"/>
              </a:rPr>
              <a:t>모듈 탑재하여 사용 가능 </a:t>
            </a:r>
            <a:r>
              <a:rPr lang="en-US" altLang="ko-KR" sz="1600" dirty="0">
                <a:sym typeface="Wingdings" panose="05000000000000000000" pitchFamily="2" charset="2"/>
              </a:rPr>
              <a:t>( </a:t>
            </a:r>
            <a:r>
              <a:rPr lang="ko-KR" altLang="en-US" sz="1600" dirty="0">
                <a:sym typeface="Wingdings" panose="05000000000000000000" pitchFamily="2" charset="2"/>
              </a:rPr>
              <a:t>단말기</a:t>
            </a:r>
            <a:r>
              <a:rPr lang="en-US" altLang="ko-KR" sz="1600" dirty="0">
                <a:sym typeface="Wingdings" panose="05000000000000000000" pitchFamily="2" charset="2"/>
              </a:rPr>
              <a:t>-</a:t>
            </a:r>
            <a:r>
              <a:rPr lang="ko-KR" altLang="en-US" sz="1600" dirty="0">
                <a:sym typeface="Wingdings" panose="05000000000000000000" pitchFamily="2" charset="2"/>
              </a:rPr>
              <a:t>휴대폰</a:t>
            </a:r>
            <a:r>
              <a:rPr lang="en-US" altLang="ko-KR" sz="1600" dirty="0">
                <a:sym typeface="Wingdings" panose="05000000000000000000" pitchFamily="2" charset="2"/>
              </a:rPr>
              <a:t>-</a:t>
            </a:r>
            <a:r>
              <a:rPr lang="ko-KR" altLang="en-US" sz="1600" dirty="0">
                <a:sym typeface="Wingdings" panose="05000000000000000000" pitchFamily="2" charset="2"/>
              </a:rPr>
              <a:t>공유기 </a:t>
            </a:r>
            <a:r>
              <a:rPr lang="en-US" altLang="ko-KR" sz="1600" dirty="0">
                <a:sym typeface="Wingdings" panose="05000000000000000000" pitchFamily="2" charset="2"/>
              </a:rPr>
              <a:t>)</a:t>
            </a:r>
          </a:p>
          <a:p>
            <a:r>
              <a:rPr lang="ko-KR" altLang="en-US" sz="1600" dirty="0">
                <a:sym typeface="Wingdings" panose="05000000000000000000" pitchFamily="2" charset="2"/>
              </a:rPr>
              <a:t>사용환경에 있는 </a:t>
            </a:r>
            <a:r>
              <a:rPr lang="en-US" altLang="ko-KR" sz="1600" dirty="0" err="1">
                <a:sym typeface="Wingdings" panose="05000000000000000000" pitchFamily="2" charset="2"/>
              </a:rPr>
              <a:t>wifi</a:t>
            </a:r>
            <a:r>
              <a:rPr lang="en-US" altLang="ko-KR" sz="1600" dirty="0">
                <a:sym typeface="Wingdings" panose="05000000000000000000" pitchFamily="2" charset="2"/>
              </a:rPr>
              <a:t> </a:t>
            </a:r>
            <a:r>
              <a:rPr lang="ko-KR" altLang="en-US" sz="1600" dirty="0">
                <a:sym typeface="Wingdings" panose="05000000000000000000" pitchFamily="2" charset="2"/>
              </a:rPr>
              <a:t>공유기에 연결하여 사용 </a:t>
            </a:r>
            <a:r>
              <a:rPr lang="en-US" altLang="ko-KR" sz="1600" dirty="0">
                <a:sym typeface="Wingdings" panose="05000000000000000000" pitchFamily="2" charset="2"/>
              </a:rPr>
              <a:t>(= </a:t>
            </a:r>
            <a:r>
              <a:rPr lang="ko-KR" altLang="en-US" sz="1600" dirty="0">
                <a:sym typeface="Wingdings" panose="05000000000000000000" pitchFamily="2" charset="2"/>
              </a:rPr>
              <a:t>인터넷이 설치된 공간에서만 사용가능한 한계</a:t>
            </a:r>
            <a:r>
              <a:rPr lang="en-US" altLang="ko-KR" sz="1600" dirty="0">
                <a:sym typeface="Wingdings" panose="05000000000000000000" pitchFamily="2" charset="2"/>
              </a:rPr>
              <a:t>)</a:t>
            </a:r>
          </a:p>
          <a:p>
            <a:r>
              <a:rPr lang="ko-KR" altLang="en-US" sz="1600" dirty="0">
                <a:sym typeface="Wingdings" panose="05000000000000000000" pitchFamily="2" charset="2"/>
              </a:rPr>
              <a:t>단점 </a:t>
            </a:r>
            <a:r>
              <a:rPr lang="en-US" altLang="ko-KR" sz="1600" dirty="0">
                <a:sym typeface="Wingdings" panose="05000000000000000000" pitchFamily="2" charset="2"/>
              </a:rPr>
              <a:t>: </a:t>
            </a:r>
            <a:r>
              <a:rPr lang="ko-KR" altLang="en-US" sz="1600" dirty="0">
                <a:sym typeface="Wingdings" panose="05000000000000000000" pitchFamily="2" charset="2"/>
              </a:rPr>
              <a:t>장소가 바뀔 때마다 공유기 연결을 해야함</a:t>
            </a:r>
            <a:endParaRPr lang="en-US" altLang="ko-KR" sz="1600" dirty="0">
              <a:sym typeface="Wingdings" panose="05000000000000000000" pitchFamily="2" charset="2"/>
            </a:endParaRPr>
          </a:p>
          <a:p>
            <a:endParaRPr lang="en-US" altLang="ko-KR" sz="1600" dirty="0">
              <a:sym typeface="Wingdings" panose="05000000000000000000" pitchFamily="2" charset="2"/>
            </a:endParaRPr>
          </a:p>
          <a:p>
            <a:r>
              <a:rPr lang="en-US" altLang="ko-KR" dirty="0">
                <a:sym typeface="Wingdings" panose="05000000000000000000" pitchFamily="2" charset="2"/>
              </a:rPr>
              <a:t>[LTE-M] +</a:t>
            </a:r>
            <a:r>
              <a:rPr lang="en-US" altLang="ko-KR" dirty="0" err="1">
                <a:sym typeface="Wingdings" panose="05000000000000000000" pitchFamily="2" charset="2"/>
              </a:rPr>
              <a:t>bluetooth</a:t>
            </a:r>
            <a:endParaRPr lang="en-US" altLang="ko-KR" dirty="0">
              <a:sym typeface="Wingdings" panose="05000000000000000000" pitchFamily="2" charset="2"/>
            </a:endParaRPr>
          </a:p>
          <a:p>
            <a:r>
              <a:rPr lang="ko-KR" altLang="en-US" sz="1600" dirty="0"/>
              <a:t>자체적으로 통신 가능 </a:t>
            </a:r>
            <a:r>
              <a:rPr lang="en-US" altLang="ko-KR" sz="1600" dirty="0"/>
              <a:t>= </a:t>
            </a:r>
            <a:r>
              <a:rPr lang="ko-KR" altLang="en-US" sz="1600" dirty="0"/>
              <a:t>어디서든 이용 가능</a:t>
            </a:r>
            <a:endParaRPr lang="en-US" altLang="ko-KR" sz="1600" dirty="0"/>
          </a:p>
          <a:p>
            <a:r>
              <a:rPr lang="ko-KR" altLang="en-US" sz="1600" dirty="0"/>
              <a:t>단점 </a:t>
            </a:r>
            <a:r>
              <a:rPr lang="en-US" altLang="ko-KR" sz="1600" dirty="0"/>
              <a:t>: </a:t>
            </a:r>
            <a:r>
              <a:rPr lang="ko-KR" altLang="en-US" sz="1600" dirty="0"/>
              <a:t>부가비용 발생</a:t>
            </a:r>
            <a:r>
              <a:rPr lang="en-US" altLang="ko-KR" sz="1600" dirty="0"/>
              <a:t> ( </a:t>
            </a:r>
            <a:r>
              <a:rPr lang="ko-KR" altLang="en-US" sz="1600" dirty="0"/>
              <a:t>연동 방법은 통신사 체크 필요 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Let-m</a:t>
            </a:r>
            <a:r>
              <a:rPr lang="ko-KR" altLang="en-US" sz="1600" dirty="0"/>
              <a:t>모듈 탑재 후 통신사 가입</a:t>
            </a:r>
            <a:endParaRPr lang="en-US" altLang="ko-KR" sz="16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3008378-FC4B-0362-4F16-446E5DFE7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423" y="4937371"/>
            <a:ext cx="4597644" cy="1437653"/>
          </a:xfrm>
          <a:prstGeom prst="rect">
            <a:avLst/>
          </a:prstGeom>
        </p:spPr>
      </p:pic>
      <p:sp>
        <p:nvSpPr>
          <p:cNvPr id="13" name="제목 1">
            <a:extLst>
              <a:ext uri="{FF2B5EF4-FFF2-40B4-BE49-F238E27FC236}">
                <a16:creationId xmlns:a16="http://schemas.microsoft.com/office/drawing/2014/main" id="{209280C5-92E7-43F9-6C8F-607B4FD55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31" y="593421"/>
            <a:ext cx="10515600" cy="763031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알림 전송 방법</a:t>
            </a:r>
          </a:p>
        </p:txBody>
      </p:sp>
    </p:spTree>
    <p:extLst>
      <p:ext uri="{BB962C8B-B14F-4D97-AF65-F5344CB8AC3E}">
        <p14:creationId xmlns:p14="http://schemas.microsoft.com/office/powerpoint/2010/main" val="2937233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DB35076C-7C25-3167-B536-3595874B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399" y="6518275"/>
            <a:ext cx="2743200" cy="365125"/>
          </a:xfrm>
        </p:spPr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FCE6E9-BDCF-743A-A809-544A165B3C0B}"/>
              </a:ext>
            </a:extLst>
          </p:cNvPr>
          <p:cNvSpPr txBox="1"/>
          <p:nvPr/>
        </p:nvSpPr>
        <p:spPr>
          <a:xfrm>
            <a:off x="1585912" y="1900398"/>
            <a:ext cx="90201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r>
              <a:rPr lang="ko-KR" altLang="en-US" sz="1600" dirty="0"/>
              <a:t>이벤트 알림을 받을 수 있는 단말기는 휴대성이 제일 좋은 휴대폰을 대체할 수 있는 것은 없다고 생각되고</a:t>
            </a:r>
            <a:endParaRPr lang="en-US" altLang="ko-KR" sz="1600" dirty="0"/>
          </a:p>
          <a:p>
            <a:r>
              <a:rPr lang="ko-KR" altLang="en-US" sz="1600" dirty="0"/>
              <a:t>그에 따라 현재 요구되는 사항에 맞추면 </a:t>
            </a:r>
            <a:r>
              <a:rPr lang="en-US" altLang="ko-KR" sz="1600" dirty="0"/>
              <a:t>Bluetooth</a:t>
            </a:r>
            <a:r>
              <a:rPr lang="ko-KR" altLang="en-US" sz="1600" dirty="0"/>
              <a:t>만으로 기능이 가능한 것으로 판단된다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en-US" altLang="ko-KR" sz="1600" dirty="0" err="1"/>
              <a:t>Wifi</a:t>
            </a:r>
            <a:r>
              <a:rPr lang="en-US" altLang="ko-KR" sz="1600" dirty="0"/>
              <a:t> </a:t>
            </a:r>
            <a:r>
              <a:rPr lang="ko-KR" altLang="en-US" sz="1600" dirty="0"/>
              <a:t>는 이동성 이슈로 인해 오히려 사용자 입장에서 번거로운 사용이 될 것이라 예상된다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en-US" altLang="ko-KR" sz="1600" dirty="0"/>
              <a:t>LTE-M( </a:t>
            </a:r>
            <a:r>
              <a:rPr lang="ko-KR" altLang="en-US" sz="1600" dirty="0"/>
              <a:t>유사 </a:t>
            </a:r>
            <a:r>
              <a:rPr lang="en-US" altLang="ko-KR" sz="1600" dirty="0"/>
              <a:t>NB-IOT ) </a:t>
            </a:r>
            <a:r>
              <a:rPr lang="ko-KR" altLang="en-US" sz="1600" dirty="0"/>
              <a:t>는 자체적으로 통신을 할 수 있다는 이점이 있지만 과연 추가 개발을 할 만큼인가는 </a:t>
            </a:r>
            <a:endParaRPr lang="en-US" altLang="ko-KR" sz="1600" dirty="0"/>
          </a:p>
          <a:p>
            <a:r>
              <a:rPr lang="ko-KR" altLang="en-US" sz="1600" dirty="0"/>
              <a:t>미팅을 통해 판단할 수 있을 것 같다</a:t>
            </a:r>
            <a:r>
              <a:rPr lang="en-US" altLang="ko-KR" sz="1600" dirty="0"/>
              <a:t>. ( </a:t>
            </a:r>
            <a:r>
              <a:rPr lang="ko-KR" altLang="en-US" sz="1600" dirty="0"/>
              <a:t>현재 히스토리가 없어</a:t>
            </a:r>
            <a:r>
              <a:rPr lang="en-US" altLang="ko-KR" sz="1600" dirty="0"/>
              <a:t> </a:t>
            </a:r>
            <a:r>
              <a:rPr lang="ko-KR" altLang="en-US" sz="1600" dirty="0"/>
              <a:t>개발 규모</a:t>
            </a:r>
            <a:r>
              <a:rPr lang="en-US" altLang="ko-KR" sz="1600" dirty="0"/>
              <a:t>(</a:t>
            </a:r>
            <a:r>
              <a:rPr lang="ko-KR" altLang="en-US" sz="1600" dirty="0"/>
              <a:t>가격</a:t>
            </a:r>
            <a:r>
              <a:rPr lang="en-US" altLang="ko-KR" sz="1600" dirty="0"/>
              <a:t>, </a:t>
            </a:r>
            <a:r>
              <a:rPr lang="ko-KR" altLang="en-US" sz="1600" dirty="0"/>
              <a:t>기간</a:t>
            </a:r>
            <a:r>
              <a:rPr lang="en-US" altLang="ko-KR" sz="1600" dirty="0"/>
              <a:t>)</a:t>
            </a:r>
            <a:r>
              <a:rPr lang="ko-KR" altLang="en-US" sz="1600" dirty="0"/>
              <a:t>가 어느 정도인지 </a:t>
            </a:r>
            <a:r>
              <a:rPr lang="ko-KR" altLang="en-US" sz="1600"/>
              <a:t>예측 불가 </a:t>
            </a:r>
            <a:r>
              <a:rPr lang="en-US" altLang="ko-KR" sz="1600"/>
              <a:t>)</a:t>
            </a:r>
            <a:endParaRPr lang="en-US" altLang="ko-KR" sz="1600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FC750075-BD21-C00A-F964-803703F7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31" y="593421"/>
            <a:ext cx="10515600" cy="763031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결론</a:t>
            </a:r>
          </a:p>
        </p:txBody>
      </p:sp>
    </p:spTree>
    <p:extLst>
      <p:ext uri="{BB962C8B-B14F-4D97-AF65-F5344CB8AC3E}">
        <p14:creationId xmlns:p14="http://schemas.microsoft.com/office/powerpoint/2010/main" val="17753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63F11C-6ABE-4096-8EDE-983DCF3F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65969"/>
            <a:ext cx="10515600" cy="763031"/>
          </a:xfrm>
        </p:spPr>
        <p:txBody>
          <a:bodyPr/>
          <a:lstStyle/>
          <a:p>
            <a:pPr algn="ctr"/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감사합니다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ko-KR" altLang="en-US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FFE6B76-AE11-46AB-A101-33CDF8749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0901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332</Words>
  <Application>Microsoft Office PowerPoint</Application>
  <PresentationFormat>와이드스크린</PresentationFormat>
  <Paragraphs>59</Paragraphs>
  <Slides>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KoPub돋움체 Light</vt:lpstr>
      <vt:lpstr>맑은 고딕</vt:lpstr>
      <vt:lpstr>Arial</vt:lpstr>
      <vt:lpstr>Office 테마</vt:lpstr>
      <vt:lpstr>영유아 제품 사용자 시나리오</vt:lpstr>
      <vt:lpstr>사용자 시나리오</vt:lpstr>
      <vt:lpstr>알림 전송 방법</vt:lpstr>
      <vt:lpstr>결론</vt:lpstr>
      <vt:lpstr>감사합니다.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Im Chaejin</dc:creator>
  <cp:lastModifiedBy>금진주(2016146003)</cp:lastModifiedBy>
  <cp:revision>31</cp:revision>
  <dcterms:created xsi:type="dcterms:W3CDTF">2023-03-02T23:53:02Z</dcterms:created>
  <dcterms:modified xsi:type="dcterms:W3CDTF">2023-04-14T08:36:03Z</dcterms:modified>
</cp:coreProperties>
</file>